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4"/>
  </p:sldMasterIdLst>
  <p:notesMasterIdLst>
    <p:notesMasterId r:id="rId18"/>
  </p:notesMasterIdLst>
  <p:handoutMasterIdLst>
    <p:handoutMasterId r:id="rId19"/>
  </p:handoutMasterIdLst>
  <p:sldIdLst>
    <p:sldId id="851" r:id="rId5"/>
    <p:sldId id="876" r:id="rId6"/>
    <p:sldId id="852" r:id="rId7"/>
    <p:sldId id="868" r:id="rId8"/>
    <p:sldId id="864" r:id="rId9"/>
    <p:sldId id="866" r:id="rId10"/>
    <p:sldId id="867" r:id="rId11"/>
    <p:sldId id="863" r:id="rId12"/>
    <p:sldId id="865" r:id="rId13"/>
    <p:sldId id="943" r:id="rId14"/>
    <p:sldId id="855" r:id="rId15"/>
    <p:sldId id="872" r:id="rId16"/>
    <p:sldId id="945" r:id="rId17"/>
  </p:sldIdLst>
  <p:sldSz cx="12192000" cy="6858000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Ambros" initials="BA" lastIdx="2" clrIdx="0">
    <p:extLst>
      <p:ext uri="{19B8F6BF-5375-455C-9EA6-DF929625EA0E}">
        <p15:presenceInfo xmlns:p15="http://schemas.microsoft.com/office/powerpoint/2012/main" userId="Benjamin Ambr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303231"/>
    <a:srgbClr val="1C77BA"/>
    <a:srgbClr val="FFFFFF"/>
    <a:srgbClr val="F8F9FA"/>
    <a:srgbClr val="2C86C1"/>
    <a:srgbClr val="021F3F"/>
    <a:srgbClr val="00B0F0"/>
    <a:srgbClr val="191F22"/>
    <a:srgbClr val="868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642850-8E6A-A04D-9DD1-96F2DA2B37A3}" v="11" dt="2022-02-17T13:17:21.427"/>
    <p1510:client id="{92B34B9A-F8FE-42E3-B7D9-D282115FD523}" v="12" dt="2022-02-17T12:48:59.645"/>
    <p1510:client id="{ED34B7D6-2569-6843-A1A7-B5CEFEB81D55}" v="39" dt="2022-02-18T10:49:24.075"/>
    <p1510:client id="{F0898ED1-43F0-3544-930C-1BB94060E15F}" v="1" dt="2022-02-17T12:32:50.4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 autoAdjust="0"/>
    <p:restoredTop sz="95775"/>
  </p:normalViewPr>
  <p:slideViewPr>
    <p:cSldViewPr snapToGrid="0" showGuides="1">
      <p:cViewPr varScale="1">
        <p:scale>
          <a:sx n="105" d="100"/>
          <a:sy n="105" d="100"/>
        </p:scale>
        <p:origin x="60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5906"/>
    </p:cViewPr>
  </p:sorterViewPr>
  <p:notesViewPr>
    <p:cSldViewPr snapToGrid="0" showGuides="1">
      <p:cViewPr varScale="1">
        <p:scale>
          <a:sx n="85" d="100"/>
          <a:sy n="85" d="100"/>
        </p:scale>
        <p:origin x="2952" y="10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5DCF964-C77F-4AE6-A49B-43C79873C8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E433F4-CEFE-4717-8579-FD549E8D49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6B9F3-52A2-4086-8590-03A17DD077FD}" type="datetimeFigureOut">
              <a:rPr lang="de-DE" smtClean="0"/>
              <a:t>02.03.22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406CB2-20DC-4F29-8A18-98942E3AF4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F020C1-334C-42BB-B0A3-5C3A70B5A7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9E1AF-E527-434E-85F5-58386C8A63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728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84D22-8078-457F-8B57-3A4CE9A960E1}" type="datetimeFigureOut">
              <a:rPr lang="de-DE" smtClean="0"/>
              <a:t>02.03.22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26310-CF16-41D7-BF79-DBA83C5FC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30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6310-CF16-41D7-BF79-DBA83C5FC73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343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6310-CF16-41D7-BF79-DBA83C5FC73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4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6310-CF16-41D7-BF79-DBA83C5FC73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96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6310-CF16-41D7-BF79-DBA83C5FC73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189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6310-CF16-41D7-BF79-DBA83C5FC73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525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6310-CF16-41D7-BF79-DBA83C5FC73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381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6310-CF16-41D7-BF79-DBA83C5FC73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874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6310-CF16-41D7-BF79-DBA83C5FC73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88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66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W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A4E7C4D4-0D72-4D32-8669-D6A9F3EA99E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7988" y="1921937"/>
            <a:ext cx="5688012" cy="36576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AC2CBAE-AE3E-4B81-9A41-949592F4B9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6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W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0A6B689-8A56-47D8-B3A6-DC6FA005E79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1" y="1938865"/>
            <a:ext cx="5688012" cy="36576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0FDB96A-0ADE-41F2-A522-2FF36C5638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19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B75EFDF1-5A4A-45A1-8CDD-55A4D64447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94860" y="1479537"/>
            <a:ext cx="1803600" cy="18036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D538A32-A4D8-4E14-88F6-C9343AF14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59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B75EFDF1-5A4A-45A1-8CDD-55A4D64447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5584" y="1725168"/>
            <a:ext cx="1803600" cy="18036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D3AC2E-D7D4-469D-A5BE-72792EDA8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79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4A4C904E-19A2-4206-802A-D2A0B43BD3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22048" y="1754976"/>
            <a:ext cx="1634400" cy="16344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B75EFDF1-5A4A-45A1-8CDD-55A4D64447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5552" y="1754976"/>
            <a:ext cx="1634400" cy="16344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3BFE532-4675-4249-934F-3C92FA6C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10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6A68CC67-A8B8-40ED-BAF6-12789C4C52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00656" y="1809840"/>
            <a:ext cx="1634400" cy="16344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1B4EB79C-B28B-4370-8232-C827DE833E2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78800" y="1809840"/>
            <a:ext cx="1634400" cy="16344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8295BADE-7DD4-46E6-ADAE-7EF49D7F34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51520" y="1809840"/>
            <a:ext cx="1634400" cy="16344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42856FE-38DF-44BC-8A41-3B18EC788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8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Te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3F488077-22ED-4539-9385-5FCF6472280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2223744" y="1956816"/>
            <a:ext cx="1062000" cy="1062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6FEDD968-AFCD-4427-B772-8BB18368B7C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539712" y="1955520"/>
            <a:ext cx="1062000" cy="1062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5D002FF7-873D-40CD-AE3D-9367694FE5F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539712" y="3996804"/>
            <a:ext cx="1062000" cy="1062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CA71C471-0A9F-45F8-B30B-C31C1C3010E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223744" y="3985488"/>
            <a:ext cx="1062000" cy="1062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107CA69-0EB6-4237-A67A-C7D9559A2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4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Te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ildplatzhalter 3">
            <a:extLst>
              <a:ext uri="{FF2B5EF4-FFF2-40B4-BE49-F238E27FC236}">
                <a16:creationId xmlns:a16="http://schemas.microsoft.com/office/drawing/2014/main" id="{B7F5596D-F7E6-465D-8F47-724CB586F70F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522800" y="1929907"/>
            <a:ext cx="1220400" cy="12204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8" name="Bildplatzhalter 3">
            <a:extLst>
              <a:ext uri="{FF2B5EF4-FFF2-40B4-BE49-F238E27FC236}">
                <a16:creationId xmlns:a16="http://schemas.microsoft.com/office/drawing/2014/main" id="{7B89CA7B-F0B2-4BE1-830C-5331D839874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2743200" y="1929907"/>
            <a:ext cx="1220400" cy="12204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9" name="Bildplatzhalter 3">
            <a:extLst>
              <a:ext uri="{FF2B5EF4-FFF2-40B4-BE49-F238E27FC236}">
                <a16:creationId xmlns:a16="http://schemas.microsoft.com/office/drawing/2014/main" id="{48C0CB59-C45E-4E8B-BE20-7111D27212A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963600" y="1929907"/>
            <a:ext cx="1220400" cy="12204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0" name="Bildplatzhalter 3">
            <a:extLst>
              <a:ext uri="{FF2B5EF4-FFF2-40B4-BE49-F238E27FC236}">
                <a16:creationId xmlns:a16="http://schemas.microsoft.com/office/drawing/2014/main" id="{975A6CA8-9EE4-4012-B149-5CBD5E5DC8C1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522800" y="3149107"/>
            <a:ext cx="1220400" cy="12204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1" name="Bildplatzhalter 3">
            <a:extLst>
              <a:ext uri="{FF2B5EF4-FFF2-40B4-BE49-F238E27FC236}">
                <a16:creationId xmlns:a16="http://schemas.microsoft.com/office/drawing/2014/main" id="{94CD3CB8-E8E0-48E0-AC8A-D76FFF7B3CC9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963600" y="3149107"/>
            <a:ext cx="1220400" cy="12204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2" name="Bildplatzhalter 3">
            <a:extLst>
              <a:ext uri="{FF2B5EF4-FFF2-40B4-BE49-F238E27FC236}">
                <a16:creationId xmlns:a16="http://schemas.microsoft.com/office/drawing/2014/main" id="{8CCE5157-915A-4F2E-80F4-54C0F9AF9A08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522800" y="4368307"/>
            <a:ext cx="1220400" cy="12204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3" name="Bildplatzhalter 3">
            <a:extLst>
              <a:ext uri="{FF2B5EF4-FFF2-40B4-BE49-F238E27FC236}">
                <a16:creationId xmlns:a16="http://schemas.microsoft.com/office/drawing/2014/main" id="{C91F5589-54A2-42E1-BFA3-1EDDB6F71B9A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743200" y="4368307"/>
            <a:ext cx="1220400" cy="12204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4" name="Bildplatzhalter 3">
            <a:extLst>
              <a:ext uri="{FF2B5EF4-FFF2-40B4-BE49-F238E27FC236}">
                <a16:creationId xmlns:a16="http://schemas.microsoft.com/office/drawing/2014/main" id="{4DB340A6-79E7-47A3-A4BC-A3FC2AF8FD14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3961200" y="4368307"/>
            <a:ext cx="1220400" cy="12204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E9372DE-12DA-47E0-BE54-321095DBD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95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DCE9A9F9-1475-4B0B-9FFE-207D965FD429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737360" y="2170176"/>
            <a:ext cx="1694688" cy="301752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5FF872C-1AFF-49B9-8AC2-B97C0907A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38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98F507D5-BBBB-4185-8022-40C3E590532E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042416" y="2432304"/>
            <a:ext cx="1406665" cy="2505456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815FE2C6-3D77-4B3A-89FA-C6A011895F9A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414515" y="2443194"/>
            <a:ext cx="1406665" cy="2505456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DCE9A9F9-1475-4B0B-9FFE-207D965FD429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109216" y="2259012"/>
            <a:ext cx="1615440" cy="2877312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08B9E2-56D8-44EC-881C-C5A407843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11B6604-5661-4D2D-97BF-EA225656775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-1" y="0"/>
            <a:ext cx="6751751" cy="68580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0803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54833EA1-E3EA-48A3-8354-1A80420444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37359" y="1999487"/>
            <a:ext cx="2487159" cy="3322321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359E876-4643-42F2-85B4-FB16A6D73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02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5DF75F1C-A996-4AD2-B57B-A6BDE73E2B9F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767840" y="1993392"/>
            <a:ext cx="4267200" cy="2627376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26432CC-4266-470D-BF8F-BF342A24F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46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93A29723-C543-44A8-A759-9E4132E040C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284366" y="2036064"/>
            <a:ext cx="3517392" cy="2170176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CCAD03E-8B30-4DE0-B69C-1D70BD3908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2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A8467C85-2C38-46A3-AA30-B0C87D9FC00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414272" y="1969008"/>
            <a:ext cx="4346448" cy="2487168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E8DA53E-5CF5-474D-9102-C499082B61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5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2BC69EC6-EB55-475E-9B3D-F8F07592AC26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335024" y="1859280"/>
            <a:ext cx="4785360" cy="2737104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EC46645-C351-41D9-B330-C3E2FEDEE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28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B6543A06-696F-4FDD-8762-39152AB93C1E}"/>
              </a:ext>
            </a:extLst>
          </p:cNvPr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F8F9FA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E407ECE-FFFC-4FDD-B3DB-EB3B33025C6F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286256" y="2145792"/>
            <a:ext cx="1615440" cy="2877312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1666012-446B-4CF3-B1D0-C25937374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27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A02AB553-ECD7-4D9B-8C39-065638231201}"/>
              </a:ext>
            </a:extLst>
          </p:cNvPr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F8F9FA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98F9BD7D-C645-4436-8781-37BE59420CB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267968" y="2389632"/>
            <a:ext cx="1463040" cy="25908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70A93309-27A8-48C5-9016-3E8718221AE5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645408" y="2389632"/>
            <a:ext cx="1463040" cy="25908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505CE4FB-D84C-4D08-A1A2-8B73EF69047A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346960" y="2176272"/>
            <a:ext cx="1694688" cy="301752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BA58DF0-0927-4DD2-BD17-74E91022F2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67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DB2D72C-E533-468C-8F51-39791DA3B5B0}"/>
              </a:ext>
            </a:extLst>
          </p:cNvPr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F8F9FA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30B785B1-8C64-4F70-8E3C-9BD551C0ED21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737360" y="1993392"/>
            <a:ext cx="2499360" cy="332232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545BCD7-E4E1-4512-AE8C-B1984108C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38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8A7F4B9D-DFA9-46D3-8996-2D219A3B1DA8}"/>
              </a:ext>
            </a:extLst>
          </p:cNvPr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F8F9FA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894FD9A-5B76-43D6-A849-B2E51D414D40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996267" y="1752600"/>
            <a:ext cx="4258732" cy="26416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FF5A89A-C2EB-491E-9AB5-CF4817A11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82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CE24F57C-DD8C-4020-849C-7350D334C1EC}"/>
              </a:ext>
            </a:extLst>
          </p:cNvPr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F8F9FA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A80B65D3-D1D6-413B-ABA1-A360CEB70FA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103376" y="1865130"/>
            <a:ext cx="4645151" cy="2652006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52BFD65-9AF4-4658-B2F4-2CAC51B81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4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Ope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4DA08A71-6C05-449A-BEAC-446C8344FE56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-1" y="0"/>
            <a:ext cx="12192001" cy="68580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5978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1C50566D-A555-4CD0-A509-7471E688B48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2444439" y="3835400"/>
            <a:ext cx="451157" cy="810768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EF341514-6AE1-4890-AA4E-0F4AD86777A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127244" y="3174086"/>
            <a:ext cx="1097280" cy="1472082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3A4C812F-A1FE-4779-8A72-2C93C8271805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975538" y="1627632"/>
            <a:ext cx="3802958" cy="216408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62051AA9-0C89-4408-8409-BB2FF63CE21A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370064" y="2889504"/>
            <a:ext cx="2590800" cy="1603248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97850D5-3ABE-4FC6-8CFB-A951145D9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39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Devic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1788B0-5ADE-48DB-A36E-071353AB188A}"/>
              </a:ext>
            </a:extLst>
          </p:cNvPr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EDAD8E41-4998-429D-912F-667E79F7C860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">
            <a:extLst>
              <a:ext uri="{FF2B5EF4-FFF2-40B4-BE49-F238E27FC236}">
                <a16:creationId xmlns:a16="http://schemas.microsoft.com/office/drawing/2014/main" id="{6DE2A9DD-0AC9-4B41-A0FE-3892DC043890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FAAA9D8A-CB49-4CD4-B628-66E4761C172D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liennummernplatzhalter 23">
            <a:extLst>
              <a:ext uri="{FF2B5EF4-FFF2-40B4-BE49-F238E27FC236}">
                <a16:creationId xmlns:a16="http://schemas.microsoft.com/office/drawing/2014/main" id="{1D64D2CF-3BC3-4EC7-B835-39216B27A8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EFB9846-3346-4E3B-97B8-AC36DB44C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F8F9FA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45D098E-3440-4ED9-B9E2-71185988526B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AB4E0407-224B-4F14-8DD6-AB8883C0746A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230880" y="2133599"/>
            <a:ext cx="5743787" cy="3230879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6893F7E-9FE2-47F3-BE2C-B6C2F9E6C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7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D7B3A251-9172-4D5F-9F34-98E1308ED53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868892" y="2171700"/>
            <a:ext cx="3810000" cy="2555875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4C019B6-3D38-432A-B54F-9F3149E3F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47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8D88A771-7585-4386-A172-A111EA95085F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58368" y="1753616"/>
            <a:ext cx="6033988" cy="3998976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A3CD906-8445-445F-AE25-EB1B09A8B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78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4C5D9696-4C26-48ED-A418-86CD87E00F4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400800" y="1938863"/>
            <a:ext cx="4876800" cy="3657600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8D88A771-7585-4386-A172-A111EA95085F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14400" y="1938864"/>
            <a:ext cx="4876800" cy="3657600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969C56-2265-4959-B12C-5B0F64409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50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je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BD2CB4BA-78C4-4998-BD14-B1B5DF488BE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838200" y="1741948"/>
            <a:ext cx="3352800" cy="1828800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89E7A6DF-3DAE-403B-B935-62D0CA795E2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419600" y="1741948"/>
            <a:ext cx="3352800" cy="1828800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2306D789-42F8-47D8-95A5-DE5DA25101E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8001000" y="1741948"/>
            <a:ext cx="3352800" cy="1828800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0B3F84C-0608-44EE-A855-4A87D9F34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3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je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CB8A6185-C339-47FD-AF08-4BB36644952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8001000" y="1600200"/>
            <a:ext cx="3352800" cy="3352798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205763AB-DACE-46D9-9DDD-9B8E96E0624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419600" y="1600199"/>
            <a:ext cx="3352800" cy="3352799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BD2CB4BA-78C4-4998-BD14-B1B5DF488BE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838200" y="1600199"/>
            <a:ext cx="3352800" cy="3352801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26BC7C3-52A5-4141-9D34-6175193D31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93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jec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AE355FB0-5653-4FD9-9CF0-6D083A5E8AD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7987" y="3752850"/>
            <a:ext cx="2844000" cy="1828799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9E06BF93-3429-4A2F-875B-54A37D28BA1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251246" y="1924051"/>
            <a:ext cx="2844000" cy="1828799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7" name="Bildplatzhalter 3">
            <a:extLst>
              <a:ext uri="{FF2B5EF4-FFF2-40B4-BE49-F238E27FC236}">
                <a16:creationId xmlns:a16="http://schemas.microsoft.com/office/drawing/2014/main" id="{20552AC2-7A04-4DA9-9629-3C0C210D934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096000" y="3752851"/>
            <a:ext cx="2844000" cy="1828799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8" name="Bildplatzhalter 3">
            <a:extLst>
              <a:ext uri="{FF2B5EF4-FFF2-40B4-BE49-F238E27FC236}">
                <a16:creationId xmlns:a16="http://schemas.microsoft.com/office/drawing/2014/main" id="{70FB6983-87A6-40DF-9420-E3D7F9884A49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8937394" y="1924050"/>
            <a:ext cx="2844000" cy="1828799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43FCB6E-E3D8-43D6-AD64-85F0ECBA5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6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jec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3">
            <a:extLst>
              <a:ext uri="{FF2B5EF4-FFF2-40B4-BE49-F238E27FC236}">
                <a16:creationId xmlns:a16="http://schemas.microsoft.com/office/drawing/2014/main" id="{13F9613B-7E32-47E4-ADB8-A0D96BE09946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1871472" y="2472266"/>
            <a:ext cx="2590800" cy="2590799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0D470E-3678-49CC-BA0C-3B9821B9D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11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je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34" name="Bildplatzhalter 3">
            <a:extLst>
              <a:ext uri="{FF2B5EF4-FFF2-40B4-BE49-F238E27FC236}">
                <a16:creationId xmlns:a16="http://schemas.microsoft.com/office/drawing/2014/main" id="{847FADC2-EB99-49EF-AFAB-977EBC69B7BF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524000" y="4363386"/>
            <a:ext cx="1219200" cy="1213104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5" name="Bildplatzhalter 3">
            <a:extLst>
              <a:ext uri="{FF2B5EF4-FFF2-40B4-BE49-F238E27FC236}">
                <a16:creationId xmlns:a16="http://schemas.microsoft.com/office/drawing/2014/main" id="{292646DE-E6BE-4D7A-8A88-6F8F4A5F1B26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2743200" y="4363385"/>
            <a:ext cx="1219200" cy="1213104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9" name="Bildplatzhalter 3">
            <a:extLst>
              <a:ext uri="{FF2B5EF4-FFF2-40B4-BE49-F238E27FC236}">
                <a16:creationId xmlns:a16="http://schemas.microsoft.com/office/drawing/2014/main" id="{7DC2F4D3-C02A-48DF-990E-2F2066FADBAF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962400" y="4363385"/>
            <a:ext cx="1219200" cy="1213104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0" name="Bildplatzhalter 3">
            <a:extLst>
              <a:ext uri="{FF2B5EF4-FFF2-40B4-BE49-F238E27FC236}">
                <a16:creationId xmlns:a16="http://schemas.microsoft.com/office/drawing/2014/main" id="{6214B23C-C60C-4AE2-A6DB-F21ACE22A442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524000" y="3144185"/>
            <a:ext cx="1219200" cy="1213104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1" name="Bildplatzhalter 3">
            <a:extLst>
              <a:ext uri="{FF2B5EF4-FFF2-40B4-BE49-F238E27FC236}">
                <a16:creationId xmlns:a16="http://schemas.microsoft.com/office/drawing/2014/main" id="{AE1198CD-D1C8-43AB-A0B6-FBE2163644DE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43200" y="3144185"/>
            <a:ext cx="1219200" cy="1213104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2" name="Bildplatzhalter 3">
            <a:extLst>
              <a:ext uri="{FF2B5EF4-FFF2-40B4-BE49-F238E27FC236}">
                <a16:creationId xmlns:a16="http://schemas.microsoft.com/office/drawing/2014/main" id="{6F8A0931-E385-4111-AD7D-63F54C6FEC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962400" y="3144185"/>
            <a:ext cx="1219200" cy="1213104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3" name="Bildplatzhalter 3">
            <a:extLst>
              <a:ext uri="{FF2B5EF4-FFF2-40B4-BE49-F238E27FC236}">
                <a16:creationId xmlns:a16="http://schemas.microsoft.com/office/drawing/2014/main" id="{EB9D6FE1-773E-4BA0-9770-E2650CF70FD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524000" y="1924985"/>
            <a:ext cx="1219200" cy="1213104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4" name="Bildplatzhalter 3">
            <a:extLst>
              <a:ext uri="{FF2B5EF4-FFF2-40B4-BE49-F238E27FC236}">
                <a16:creationId xmlns:a16="http://schemas.microsoft.com/office/drawing/2014/main" id="{EAF7E86F-FC24-481D-92CC-0695256EB55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2743200" y="1924985"/>
            <a:ext cx="1219200" cy="1213104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45" name="Bildplatzhalter 3">
            <a:extLst>
              <a:ext uri="{FF2B5EF4-FFF2-40B4-BE49-F238E27FC236}">
                <a16:creationId xmlns:a16="http://schemas.microsoft.com/office/drawing/2014/main" id="{0776C906-BDE0-4762-A644-3AD0B831BA84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3962400" y="1924985"/>
            <a:ext cx="1219200" cy="1213104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F2F8118-A129-4FA0-BCC4-7F273FA10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09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CAB9FD1-22F4-4F45-A5E4-AEC0C530850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8808" y="2229264"/>
            <a:ext cx="2397600" cy="23976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115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jec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44" name="Bildplatzhalter 3">
            <a:extLst>
              <a:ext uri="{FF2B5EF4-FFF2-40B4-BE49-F238E27FC236}">
                <a16:creationId xmlns:a16="http://schemas.microsoft.com/office/drawing/2014/main" id="{EAF7E86F-FC24-481D-92CC-0695256EB55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07983" y="1489027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928A914F-26E0-4219-9775-E5E367C99428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2683190" y="1489027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C00AA7F3-215E-4C27-A2DE-EFC4C0146D12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233604" y="1489027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C2159B18-8B29-495D-848B-D485A8E004E2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4958397" y="1489027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3" name="Bildplatzhalter 3">
            <a:extLst>
              <a:ext uri="{FF2B5EF4-FFF2-40B4-BE49-F238E27FC236}">
                <a16:creationId xmlns:a16="http://schemas.microsoft.com/office/drawing/2014/main" id="{4DDB5850-6D3C-49B2-ABA2-A3D3A8517CC5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9508810" y="1489027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BDAFD3FE-DDAC-4EF7-B7DE-18EF25C35120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07976" y="3752850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1D54F231-B06F-4232-BCA2-5DD16F7A4B6A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2683183" y="3752850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7" name="Bildplatzhalter 3">
            <a:extLst>
              <a:ext uri="{FF2B5EF4-FFF2-40B4-BE49-F238E27FC236}">
                <a16:creationId xmlns:a16="http://schemas.microsoft.com/office/drawing/2014/main" id="{9AC2A584-5598-444F-B7E2-4363EDB323E3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7233597" y="3752850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8" name="Bildplatzhalter 3">
            <a:extLst>
              <a:ext uri="{FF2B5EF4-FFF2-40B4-BE49-F238E27FC236}">
                <a16:creationId xmlns:a16="http://schemas.microsoft.com/office/drawing/2014/main" id="{EF063F73-7E16-4E5F-A351-20191B7A4E5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958390" y="3752850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9" name="Bildplatzhalter 3">
            <a:extLst>
              <a:ext uri="{FF2B5EF4-FFF2-40B4-BE49-F238E27FC236}">
                <a16:creationId xmlns:a16="http://schemas.microsoft.com/office/drawing/2014/main" id="{13F9613B-7E32-47E4-ADB8-A0D96BE09946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9508803" y="3752850"/>
            <a:ext cx="2275200" cy="2263823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E300EF1F-AC6C-4D0F-B7E2-59B95EB4F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8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Projec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29" name="Bildplatzhalter 3">
            <a:extLst>
              <a:ext uri="{FF2B5EF4-FFF2-40B4-BE49-F238E27FC236}">
                <a16:creationId xmlns:a16="http://schemas.microsoft.com/office/drawing/2014/main" id="{13F9613B-7E32-47E4-ADB8-A0D96BE09946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07988" y="1924050"/>
            <a:ext cx="2843996" cy="1828800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4" name="Bildplatzhalter 3">
            <a:extLst>
              <a:ext uri="{FF2B5EF4-FFF2-40B4-BE49-F238E27FC236}">
                <a16:creationId xmlns:a16="http://schemas.microsoft.com/office/drawing/2014/main" id="{F7E6CE21-ECBF-4FCB-8111-CC7781075A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3252004" y="1924050"/>
            <a:ext cx="2843996" cy="1828800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5" name="Bildplatzhalter 3">
            <a:extLst>
              <a:ext uri="{FF2B5EF4-FFF2-40B4-BE49-F238E27FC236}">
                <a16:creationId xmlns:a16="http://schemas.microsoft.com/office/drawing/2014/main" id="{8B87B015-A0E4-4310-B33A-DE29BDF744BD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407988" y="3752850"/>
            <a:ext cx="2843996" cy="1828800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373E12F3-4A9B-41CE-BE8F-52626221DAE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3252004" y="3752850"/>
            <a:ext cx="2843996" cy="1828800"/>
          </a:xfrm>
          <a:prstGeom prst="rect">
            <a:avLst/>
          </a:prstGeom>
          <a:ln w="25400">
            <a:noFill/>
          </a:ln>
          <a:effectLst>
            <a:outerShdw blurRad="127000" dist="38100" dir="5400000" algn="ctr" rotWithShape="0">
              <a:srgbClr val="000000">
                <a:alpha val="67000"/>
              </a:srgbClr>
            </a:outerShdw>
          </a:effectLst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82866BE-A2EF-46C6-A495-146363884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43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2ABC0892-4A5A-496A-9F33-CD3A40015C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85040" y="3945804"/>
            <a:ext cx="964800" cy="9648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C6F9ED3A-EBF4-4BAF-8743-5813B3F87B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82368" y="1861651"/>
            <a:ext cx="964800" cy="9648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5CE11D7-13CC-4648-84D0-46DD0E8EE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14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C6F9ED3A-EBF4-4BAF-8743-5813B3F87B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815" y="1968322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94BA3576-20EA-4230-956E-9477237E0C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823" y="1980551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6A0B1068-8FAC-4FF4-82CF-05BF5BC960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815" y="3231524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3" name="Bildplatzhalter 3">
            <a:extLst>
              <a:ext uri="{FF2B5EF4-FFF2-40B4-BE49-F238E27FC236}">
                <a16:creationId xmlns:a16="http://schemas.microsoft.com/office/drawing/2014/main" id="{9C1D850A-2010-4D7A-BF95-1D045ADEA7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7988" y="4490038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E2E32A3F-3663-4DC5-B24B-56A47FCA97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94103" y="4490038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7572A34B-33F8-48BC-82DD-FA8E99D9AC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92663" y="3231524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9D6A8EA-FD9C-48AD-A95C-98BE9606D6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79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Bullet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6A0B1068-8FAC-4FF4-82CF-05BF5BC960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7614" y="3325049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C6F9ED3A-EBF4-4BAF-8743-5813B3F87B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7614" y="2301111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94BA3576-20EA-4230-956E-9477237E0C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5822" y="2301111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3" name="Bildplatzhalter 3">
            <a:extLst>
              <a:ext uri="{FF2B5EF4-FFF2-40B4-BE49-F238E27FC236}">
                <a16:creationId xmlns:a16="http://schemas.microsoft.com/office/drawing/2014/main" id="{9C1D850A-2010-4D7A-BF95-1D045ADEA7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87614" y="4348986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E2E32A3F-3663-4DC5-B24B-56A47FCA97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55822" y="4348986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7572A34B-33F8-48BC-82DD-FA8E99D9AC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55822" y="3325048"/>
            <a:ext cx="864000" cy="864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0428A66-BB39-4581-9F91-69D56B9A6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1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9B6C01A-DF2C-4810-88AB-A47F3483B2B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016000" y="2668078"/>
            <a:ext cx="2160000" cy="21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1867"/>
            </a:lvl1pPr>
          </a:lstStyle>
          <a:p>
            <a:pPr marL="0" lvl="0"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8BB5D2-DE56-4A3C-892E-817FA9E12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2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9B6C01A-DF2C-4810-88AB-A47F3483B2B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9701" y="2672850"/>
            <a:ext cx="2160000" cy="21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1867"/>
            </a:lvl1pPr>
          </a:lstStyle>
          <a:p>
            <a:pPr marL="0" lvl="0" algn="ctr"/>
            <a:endParaRPr lang="de-DE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934D5D0D-94E2-423C-B874-DF7C0FBA6B2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082299" y="2672850"/>
            <a:ext cx="2160000" cy="21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1867"/>
            </a:lvl1pPr>
          </a:lstStyle>
          <a:p>
            <a:pPr marL="0" lvl="0"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371B5E5-5427-40A2-9941-56D8152DE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79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0FA68BBC-9B80-4E46-8395-CE7D2E20B62E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127988" y="2672850"/>
            <a:ext cx="2160000" cy="21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1867"/>
            </a:lvl1pPr>
          </a:lstStyle>
          <a:p>
            <a:pPr marL="0" lvl="0" algn="ctr"/>
            <a:endParaRPr lang="de-DE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9197E2C6-7DDD-498C-853D-D52C3582A69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015998" y="2672850"/>
            <a:ext cx="2160000" cy="21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1867"/>
            </a:lvl1pPr>
          </a:lstStyle>
          <a:p>
            <a:pPr marL="0" lvl="0" algn="ctr"/>
            <a:endParaRPr lang="de-DE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44E277B3-3551-487C-B134-2E92A51C1D3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8904010" y="2672850"/>
            <a:ext cx="2160000" cy="21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1867"/>
            </a:lvl1pPr>
          </a:lstStyle>
          <a:p>
            <a:pPr marL="0" lvl="0"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06848F3-7234-40A1-A6EF-902CE53DF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45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Vario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rgbClr val="F8F9FA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6A4B3A74-D448-45AC-AB98-B231F156AFBA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0" y="-1"/>
            <a:ext cx="12192000" cy="6858001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47B066-8ADC-4684-99E1-70DFBF933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welc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239A83ED-E664-450D-8B09-708C6A508C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8852" y="1408584"/>
            <a:ext cx="1803600" cy="18036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0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welco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6A0FF03-218E-499F-ADE8-8CABC2CF63C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754878" y="2083289"/>
            <a:ext cx="2700000" cy="2700000"/>
          </a:xfrm>
          <a:prstGeom prst="ellipse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190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Com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5D45BBF4-8A56-4EA9-87BE-F3D78181394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6096000" cy="68580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212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Com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5D45BBF4-8A56-4EA9-87BE-F3D78181394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540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park Targ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1D38-BBB1-4519-A438-08041D6A5C4C}"/>
              </a:ext>
            </a:extLst>
          </p:cNvPr>
          <p:cNvCxnSpPr/>
          <p:nvPr userDrawn="1"/>
        </p:nvCxnSpPr>
        <p:spPr>
          <a:xfrm>
            <a:off x="441325" y="404813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D0DFC739-9089-4BBC-9FD8-97E03F49D92F}"/>
              </a:ext>
            </a:extLst>
          </p:cNvPr>
          <p:cNvCxnSpPr>
            <a:cxnSpLocks/>
          </p:cNvCxnSpPr>
          <p:nvPr userDrawn="1"/>
        </p:nvCxnSpPr>
        <p:spPr>
          <a:xfrm>
            <a:off x="441325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">
            <a:extLst>
              <a:ext uri="{FF2B5EF4-FFF2-40B4-BE49-F238E27FC236}">
                <a16:creationId xmlns:a16="http://schemas.microsoft.com/office/drawing/2014/main" id="{69D0D763-A302-406F-A733-C9712F9A07EF}"/>
              </a:ext>
            </a:extLst>
          </p:cNvPr>
          <p:cNvCxnSpPr>
            <a:cxnSpLocks/>
          </p:cNvCxnSpPr>
          <p:nvPr userDrawn="1"/>
        </p:nvCxnSpPr>
        <p:spPr>
          <a:xfrm>
            <a:off x="11303206" y="6416675"/>
            <a:ext cx="0" cy="32702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E5BABFE-445C-4366-8B9C-C391E56E6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006" y="6416675"/>
            <a:ext cx="304007" cy="325223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1400" b="1">
                <a:solidFill>
                  <a:srgbClr val="191F22"/>
                </a:solidFill>
              </a:defRPr>
            </a:lvl1pPr>
          </a:lstStyle>
          <a:p>
            <a:fld id="{0B862A55-FCBB-4299-A653-9FD0FC5266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CFA650-28DC-4919-B2E7-0C236B9C4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125" y="404812"/>
            <a:ext cx="11165888" cy="324000"/>
          </a:xfrm>
          <a:prstGeom prst="rect">
            <a:avLst/>
          </a:prstGeom>
        </p:spPr>
        <p:txBody>
          <a:bodyPr lIns="0" tIns="36000" rIns="0" bIns="36000" anchor="ctr"/>
          <a:lstStyle>
            <a:lvl1pPr>
              <a:defRPr lang="de-DE" sz="2600" b="1" kern="1200" baseline="0" dirty="0">
                <a:solidFill>
                  <a:srgbClr val="191F2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Master title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1F56F96-42CD-4CB8-9D87-B52159FD195C}"/>
              </a:ext>
            </a:extLst>
          </p:cNvPr>
          <p:cNvSpPr>
            <a:spLocks noGrp="1" noChangeArrowheads="1"/>
          </p:cNvSpPr>
          <p:nvPr>
            <p:ph type="subTitle" sz="quarter" idx="11" hasCustomPrompt="1"/>
          </p:nvPr>
        </p:nvSpPr>
        <p:spPr>
          <a:xfrm>
            <a:off x="618125" y="762644"/>
            <a:ext cx="11165885" cy="324000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l">
              <a:spcBef>
                <a:spcPct val="0"/>
              </a:spcBef>
              <a:buNone/>
              <a:defRPr sz="2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noProof="0" dirty="0" err="1"/>
              <a:t>Subtitle</a:t>
            </a:r>
            <a:endParaRPr lang="de-DE" noProof="0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A4E7C4D4-0D72-4D32-8669-D6A9F3EA99E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16614" y="1923344"/>
            <a:ext cx="11376022" cy="3653631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0" indent="0">
              <a:buNone/>
              <a:defRPr sz="600"/>
            </a:lvl1pPr>
          </a:lstStyle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9C5F56-F4BC-4C30-A4D5-1C7761391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25" y="6416675"/>
            <a:ext cx="1418936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8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18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7" r:id="rId2"/>
    <p:sldLayoutId id="2147483678" r:id="rId3"/>
    <p:sldLayoutId id="2147483679" r:id="rId4"/>
    <p:sldLayoutId id="2147483680" r:id="rId5"/>
    <p:sldLayoutId id="2147483683" r:id="rId6"/>
    <p:sldLayoutId id="2147483684" r:id="rId7"/>
    <p:sldLayoutId id="2147483685" r:id="rId8"/>
    <p:sldLayoutId id="2147483711" r:id="rId9"/>
    <p:sldLayoutId id="2147483712" r:id="rId10"/>
    <p:sldLayoutId id="2147483713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8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9" r:id="rId38"/>
    <p:sldLayoutId id="2147483705" r:id="rId39"/>
    <p:sldLayoutId id="2147483706" r:id="rId40"/>
    <p:sldLayoutId id="2147483707" r:id="rId41"/>
    <p:sldLayoutId id="2147483676" r:id="rId42"/>
    <p:sldLayoutId id="2147483681" r:id="rId43"/>
    <p:sldLayoutId id="2147483682" r:id="rId44"/>
    <p:sldLayoutId id="2147483664" r:id="rId45"/>
    <p:sldLayoutId id="2147483665" r:id="rId46"/>
    <p:sldLayoutId id="2147483666" r:id="rId47"/>
    <p:sldLayoutId id="2147483710" r:id="rId4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pos="7423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686" userDrawn="1">
          <p15:clr>
            <a:srgbClr val="F26B43"/>
          </p15:clr>
        </p15:guide>
        <p15:guide id="9" orient="horz" pos="2364" userDrawn="1">
          <p15:clr>
            <a:srgbClr val="F26B43"/>
          </p15:clr>
        </p15:guide>
        <p15:guide id="10" pos="3727" userDrawn="1">
          <p15:clr>
            <a:srgbClr val="F26B43"/>
          </p15:clr>
        </p15:guide>
        <p15:guide id="11" pos="3953" userDrawn="1">
          <p15:clr>
            <a:srgbClr val="F26B43"/>
          </p15:clr>
        </p15:guide>
        <p15:guide id="12" orient="horz" pos="731" userDrawn="1">
          <p15:clr>
            <a:srgbClr val="F26B43"/>
          </p15:clr>
        </p15:guide>
        <p15:guide id="13" orient="horz" pos="3997" userDrawn="1">
          <p15:clr>
            <a:srgbClr val="F26B43"/>
          </p15:clr>
        </p15:guide>
        <p15:guide id="14" orient="horz" pos="2251" userDrawn="1">
          <p15:clr>
            <a:srgbClr val="F26B43"/>
          </p15:clr>
        </p15:guide>
        <p15:guide id="15" orient="horz" pos="24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pmg_mainz/" TargetMode="External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hyperlink" Target="https://www.parken-in-mainz.de/de/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BC478BEC-0D4B-604C-B035-A1342597D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93" y="0"/>
            <a:ext cx="6843214" cy="4572058"/>
          </a:xfrm>
          <a:prstGeom prst="rect">
            <a:avLst/>
          </a:prstGeom>
          <a:solidFill>
            <a:srgbClr val="023346"/>
          </a:solidFill>
        </p:spPr>
      </p:pic>
      <p:sp>
        <p:nvSpPr>
          <p:cNvPr id="14" name="CasellaDiTesto 3">
            <a:extLst>
              <a:ext uri="{FF2B5EF4-FFF2-40B4-BE49-F238E27FC236}">
                <a16:creationId xmlns:a16="http://schemas.microsoft.com/office/drawing/2014/main" id="{4CE31E30-4656-BD44-93EA-4FB89B6B9BBD}"/>
              </a:ext>
            </a:extLst>
          </p:cNvPr>
          <p:cNvSpPr txBox="1"/>
          <p:nvPr/>
        </p:nvSpPr>
        <p:spPr>
          <a:xfrm>
            <a:off x="2207448" y="4942611"/>
            <a:ext cx="7630670" cy="207923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defTabSz="389626">
              <a:defRPr/>
            </a:pPr>
            <a:r>
              <a:rPr lang="en-US" sz="24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 of Mainz - Becoming a Digital Parking Operator</a:t>
            </a:r>
          </a:p>
          <a:p>
            <a:pPr algn="ctr" defTabSz="389626">
              <a:defRPr/>
            </a:pP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9626">
              <a:defRPr/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Nils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Teske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Uwe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Brück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Kim Schreiber</a:t>
            </a:r>
          </a:p>
          <a:p>
            <a:pPr algn="ctr" defTabSz="389626">
              <a:defRPr/>
            </a:pPr>
            <a:endParaRPr lang="en-US" sz="800" dirty="0">
              <a:solidFill>
                <a:schemeClr val="accent1">
                  <a:lumMod val="75000"/>
                </a:schemeClr>
              </a:solidFill>
              <a:latin typeface="Century Gothic"/>
            </a:endParaRPr>
          </a:p>
          <a:p>
            <a:pPr algn="ctr" defTabSz="389626">
              <a:defRPr/>
            </a:pP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PMG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Parken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Mainz GmbH </a:t>
            </a:r>
          </a:p>
          <a:p>
            <a:pPr algn="ctr" defTabSz="389626">
              <a:defRPr/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Presented by Christian Grzona (evopark GmbH)</a:t>
            </a:r>
          </a:p>
          <a:p>
            <a:pPr algn="ctr" defTabSz="389626">
              <a:defRPr/>
            </a:pPr>
            <a:endParaRPr lang="en-US" sz="1600" dirty="0">
              <a:solidFill>
                <a:schemeClr val="accent1">
                  <a:lumMod val="75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57859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Platz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für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alle. / Space for everyone.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02/2022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PMG · Parken in Mainz GmbH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D5DF89A-F0C1-AE4C-A59D-2BC13C941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9203059-9871-314C-8C60-0A96FEAB816C}"/>
              </a:ext>
            </a:extLst>
          </p:cNvPr>
          <p:cNvGrpSpPr>
            <a:grpSpLocks noChangeAspect="1"/>
          </p:cNvGrpSpPr>
          <p:nvPr/>
        </p:nvGrpSpPr>
        <p:grpSpPr>
          <a:xfrm>
            <a:off x="8699287" y="989864"/>
            <a:ext cx="932401" cy="932400"/>
            <a:chOff x="7797120" y="501700"/>
            <a:chExt cx="1066800" cy="1066799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C7B8F15E-F24C-CB46-A531-A8AA67FC38F7}"/>
                </a:ext>
              </a:extLst>
            </p:cNvPr>
            <p:cNvGrpSpPr/>
            <p:nvPr/>
          </p:nvGrpSpPr>
          <p:grpSpPr>
            <a:xfrm>
              <a:off x="7797120" y="501700"/>
              <a:ext cx="1066800" cy="1066799"/>
              <a:chOff x="1091724" y="5043112"/>
              <a:chExt cx="1066800" cy="1066799"/>
            </a:xfrm>
          </p:grpSpPr>
          <p:sp>
            <p:nvSpPr>
              <p:cNvPr id="17" name="Oval 26">
                <a:extLst>
                  <a:ext uri="{FF2B5EF4-FFF2-40B4-BE49-F238E27FC236}">
                    <a16:creationId xmlns:a16="http://schemas.microsoft.com/office/drawing/2014/main" id="{4B737A59-C94E-754B-ADB9-A8E4333AA3F3}"/>
                  </a:ext>
                </a:extLst>
              </p:cNvPr>
              <p:cNvSpPr/>
              <p:nvPr/>
            </p:nvSpPr>
            <p:spPr>
              <a:xfrm>
                <a:off x="1091724" y="5043112"/>
                <a:ext cx="1066800" cy="1066799"/>
              </a:xfrm>
              <a:prstGeom prst="ellipse">
                <a:avLst/>
              </a:prstGeom>
              <a:solidFill>
                <a:srgbClr val="0099FF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203">
                <a:extLst>
                  <a:ext uri="{FF2B5EF4-FFF2-40B4-BE49-F238E27FC236}">
                    <a16:creationId xmlns:a16="http://schemas.microsoft.com/office/drawing/2014/main" id="{41596851-72DB-9844-BA32-B02E9E1A721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239153" y="5390547"/>
                <a:ext cx="474695" cy="340545"/>
              </a:xfrm>
              <a:custGeom>
                <a:avLst/>
                <a:gdLst>
                  <a:gd name="T0" fmla="*/ 32 w 176"/>
                  <a:gd name="T1" fmla="*/ 52 h 128"/>
                  <a:gd name="T2" fmla="*/ 48 w 176"/>
                  <a:gd name="T3" fmla="*/ 52 h 128"/>
                  <a:gd name="T4" fmla="*/ 140 w 176"/>
                  <a:gd name="T5" fmla="*/ 8 h 128"/>
                  <a:gd name="T6" fmla="*/ 36 w 176"/>
                  <a:gd name="T7" fmla="*/ 0 h 128"/>
                  <a:gd name="T8" fmla="*/ 20 w 176"/>
                  <a:gd name="T9" fmla="*/ 24 h 128"/>
                  <a:gd name="T10" fmla="*/ 156 w 176"/>
                  <a:gd name="T11" fmla="*/ 16 h 128"/>
                  <a:gd name="T12" fmla="*/ 20 w 176"/>
                  <a:gd name="T13" fmla="*/ 24 h 128"/>
                  <a:gd name="T14" fmla="*/ 0 w 176"/>
                  <a:gd name="T15" fmla="*/ 40 h 128"/>
                  <a:gd name="T16" fmla="*/ 168 w 176"/>
                  <a:gd name="T17" fmla="*/ 128 h 128"/>
                  <a:gd name="T18" fmla="*/ 168 w 176"/>
                  <a:gd name="T19" fmla="*/ 32 h 128"/>
                  <a:gd name="T20" fmla="*/ 12 w 176"/>
                  <a:gd name="T21" fmla="*/ 48 h 128"/>
                  <a:gd name="T22" fmla="*/ 12 w 176"/>
                  <a:gd name="T23" fmla="*/ 120 h 128"/>
                  <a:gd name="T24" fmla="*/ 16 w 176"/>
                  <a:gd name="T25" fmla="*/ 116 h 128"/>
                  <a:gd name="T26" fmla="*/ 160 w 176"/>
                  <a:gd name="T27" fmla="*/ 116 h 128"/>
                  <a:gd name="T28" fmla="*/ 164 w 176"/>
                  <a:gd name="T29" fmla="*/ 120 h 128"/>
                  <a:gd name="T30" fmla="*/ 152 w 176"/>
                  <a:gd name="T31" fmla="*/ 116 h 128"/>
                  <a:gd name="T32" fmla="*/ 24 w 176"/>
                  <a:gd name="T33" fmla="*/ 116 h 128"/>
                  <a:gd name="T34" fmla="*/ 8 w 176"/>
                  <a:gd name="T35" fmla="*/ 55 h 128"/>
                  <a:gd name="T36" fmla="*/ 23 w 176"/>
                  <a:gd name="T37" fmla="*/ 40 h 128"/>
                  <a:gd name="T38" fmla="*/ 164 w 176"/>
                  <a:gd name="T39" fmla="*/ 56 h 128"/>
                  <a:gd name="T40" fmla="*/ 164 w 176"/>
                  <a:gd name="T41" fmla="*/ 48 h 128"/>
                  <a:gd name="T42" fmla="*/ 168 w 176"/>
                  <a:gd name="T43" fmla="*/ 44 h 128"/>
                  <a:gd name="T44" fmla="*/ 132 w 176"/>
                  <a:gd name="T45" fmla="*/ 104 h 128"/>
                  <a:gd name="T46" fmla="*/ 140 w 176"/>
                  <a:gd name="T47" fmla="*/ 112 h 128"/>
                  <a:gd name="T48" fmla="*/ 88 w 176"/>
                  <a:gd name="T49" fmla="*/ 48 h 128"/>
                  <a:gd name="T50" fmla="*/ 120 w 176"/>
                  <a:gd name="T51" fmla="*/ 80 h 128"/>
                  <a:gd name="T52" fmla="*/ 98 w 176"/>
                  <a:gd name="T53" fmla="*/ 97 h 128"/>
                  <a:gd name="T54" fmla="*/ 90 w 176"/>
                  <a:gd name="T55" fmla="*/ 104 h 128"/>
                  <a:gd name="T56" fmla="*/ 82 w 176"/>
                  <a:gd name="T57" fmla="*/ 99 h 128"/>
                  <a:gd name="T58" fmla="*/ 74 w 176"/>
                  <a:gd name="T59" fmla="*/ 88 h 128"/>
                  <a:gd name="T60" fmla="*/ 86 w 176"/>
                  <a:gd name="T61" fmla="*/ 95 h 128"/>
                  <a:gd name="T62" fmla="*/ 79 w 176"/>
                  <a:gd name="T63" fmla="*/ 79 h 128"/>
                  <a:gd name="T64" fmla="*/ 76 w 176"/>
                  <a:gd name="T65" fmla="*/ 66 h 128"/>
                  <a:gd name="T66" fmla="*/ 86 w 176"/>
                  <a:gd name="T67" fmla="*/ 60 h 128"/>
                  <a:gd name="T68" fmla="*/ 90 w 176"/>
                  <a:gd name="T69" fmla="*/ 60 h 128"/>
                  <a:gd name="T70" fmla="*/ 100 w 176"/>
                  <a:gd name="T71" fmla="*/ 66 h 128"/>
                  <a:gd name="T72" fmla="*/ 93 w 176"/>
                  <a:gd name="T73" fmla="*/ 66 h 128"/>
                  <a:gd name="T74" fmla="*/ 94 w 176"/>
                  <a:gd name="T75" fmla="*/ 77 h 128"/>
                  <a:gd name="T76" fmla="*/ 102 w 176"/>
                  <a:gd name="T77" fmla="*/ 88 h 128"/>
                  <a:gd name="T78" fmla="*/ 92 w 176"/>
                  <a:gd name="T79" fmla="*/ 83 h 128"/>
                  <a:gd name="T80" fmla="*/ 94 w 176"/>
                  <a:gd name="T81" fmla="*/ 94 h 128"/>
                  <a:gd name="T82" fmla="*/ 94 w 176"/>
                  <a:gd name="T83" fmla="*/ 85 h 128"/>
                  <a:gd name="T84" fmla="*/ 83 w 176"/>
                  <a:gd name="T85" fmla="*/ 74 h 128"/>
                  <a:gd name="T86" fmla="*/ 86 w 176"/>
                  <a:gd name="T87" fmla="*/ 6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6" h="128">
                    <a:moveTo>
                      <a:pt x="44" y="48"/>
                    </a:move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8"/>
                      <a:pt x="32" y="50"/>
                      <a:pt x="32" y="52"/>
                    </a:cubicBezTo>
                    <a:cubicBezTo>
                      <a:pt x="32" y="54"/>
                      <a:pt x="34" y="56"/>
                      <a:pt x="36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6" y="56"/>
                      <a:pt x="48" y="54"/>
                      <a:pt x="48" y="52"/>
                    </a:cubicBezTo>
                    <a:cubicBezTo>
                      <a:pt x="48" y="50"/>
                      <a:pt x="46" y="48"/>
                      <a:pt x="44" y="48"/>
                    </a:cubicBezTo>
                    <a:moveTo>
                      <a:pt x="36" y="8"/>
                    </a:moveTo>
                    <a:cubicBezTo>
                      <a:pt x="140" y="8"/>
                      <a:pt x="140" y="8"/>
                      <a:pt x="140" y="8"/>
                    </a:cubicBezTo>
                    <a:cubicBezTo>
                      <a:pt x="142" y="8"/>
                      <a:pt x="144" y="6"/>
                      <a:pt x="144" y="4"/>
                    </a:cubicBezTo>
                    <a:cubicBezTo>
                      <a:pt x="144" y="2"/>
                      <a:pt x="142" y="0"/>
                      <a:pt x="14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0"/>
                      <a:pt x="32" y="2"/>
                      <a:pt x="32" y="4"/>
                    </a:cubicBezTo>
                    <a:cubicBezTo>
                      <a:pt x="32" y="6"/>
                      <a:pt x="34" y="8"/>
                      <a:pt x="36" y="8"/>
                    </a:cubicBezTo>
                    <a:moveTo>
                      <a:pt x="20" y="24"/>
                    </a:moveTo>
                    <a:cubicBezTo>
                      <a:pt x="156" y="24"/>
                      <a:pt x="156" y="24"/>
                      <a:pt x="156" y="24"/>
                    </a:cubicBezTo>
                    <a:cubicBezTo>
                      <a:pt x="158" y="24"/>
                      <a:pt x="160" y="22"/>
                      <a:pt x="160" y="20"/>
                    </a:cubicBezTo>
                    <a:cubicBezTo>
                      <a:pt x="160" y="18"/>
                      <a:pt x="158" y="16"/>
                      <a:pt x="156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6" y="18"/>
                      <a:pt x="16" y="20"/>
                    </a:cubicBezTo>
                    <a:cubicBezTo>
                      <a:pt x="16" y="22"/>
                      <a:pt x="18" y="24"/>
                      <a:pt x="20" y="24"/>
                    </a:cubicBezTo>
                    <a:moveTo>
                      <a:pt x="168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36"/>
                      <a:pt x="0" y="4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4"/>
                      <a:pt x="4" y="128"/>
                      <a:pt x="8" y="128"/>
                    </a:cubicBezTo>
                    <a:cubicBezTo>
                      <a:pt x="168" y="128"/>
                      <a:pt x="168" y="128"/>
                      <a:pt x="168" y="128"/>
                    </a:cubicBezTo>
                    <a:cubicBezTo>
                      <a:pt x="172" y="128"/>
                      <a:pt x="176" y="124"/>
                      <a:pt x="176" y="120"/>
                    </a:cubicBezTo>
                    <a:cubicBezTo>
                      <a:pt x="176" y="40"/>
                      <a:pt x="176" y="40"/>
                      <a:pt x="176" y="40"/>
                    </a:cubicBezTo>
                    <a:cubicBezTo>
                      <a:pt x="176" y="36"/>
                      <a:pt x="172" y="32"/>
                      <a:pt x="168" y="32"/>
                    </a:cubicBezTo>
                    <a:moveTo>
                      <a:pt x="12" y="40"/>
                    </a:moveTo>
                    <a:cubicBezTo>
                      <a:pt x="14" y="40"/>
                      <a:pt x="16" y="42"/>
                      <a:pt x="16" y="44"/>
                    </a:cubicBezTo>
                    <a:cubicBezTo>
                      <a:pt x="16" y="46"/>
                      <a:pt x="14" y="48"/>
                      <a:pt x="12" y="48"/>
                    </a:cubicBezTo>
                    <a:cubicBezTo>
                      <a:pt x="10" y="48"/>
                      <a:pt x="8" y="46"/>
                      <a:pt x="8" y="44"/>
                    </a:cubicBezTo>
                    <a:cubicBezTo>
                      <a:pt x="8" y="42"/>
                      <a:pt x="10" y="40"/>
                      <a:pt x="12" y="40"/>
                    </a:cubicBezTo>
                    <a:moveTo>
                      <a:pt x="12" y="120"/>
                    </a:moveTo>
                    <a:cubicBezTo>
                      <a:pt x="10" y="120"/>
                      <a:pt x="8" y="118"/>
                      <a:pt x="8" y="116"/>
                    </a:cubicBezTo>
                    <a:cubicBezTo>
                      <a:pt x="8" y="114"/>
                      <a:pt x="10" y="112"/>
                      <a:pt x="12" y="112"/>
                    </a:cubicBezTo>
                    <a:cubicBezTo>
                      <a:pt x="14" y="112"/>
                      <a:pt x="16" y="114"/>
                      <a:pt x="16" y="116"/>
                    </a:cubicBezTo>
                    <a:cubicBezTo>
                      <a:pt x="16" y="118"/>
                      <a:pt x="14" y="120"/>
                      <a:pt x="12" y="120"/>
                    </a:cubicBezTo>
                    <a:moveTo>
                      <a:pt x="164" y="120"/>
                    </a:moveTo>
                    <a:cubicBezTo>
                      <a:pt x="162" y="120"/>
                      <a:pt x="160" y="118"/>
                      <a:pt x="160" y="116"/>
                    </a:cubicBezTo>
                    <a:cubicBezTo>
                      <a:pt x="160" y="114"/>
                      <a:pt x="162" y="112"/>
                      <a:pt x="164" y="112"/>
                    </a:cubicBezTo>
                    <a:cubicBezTo>
                      <a:pt x="166" y="112"/>
                      <a:pt x="168" y="114"/>
                      <a:pt x="168" y="116"/>
                    </a:cubicBezTo>
                    <a:cubicBezTo>
                      <a:pt x="168" y="118"/>
                      <a:pt x="166" y="120"/>
                      <a:pt x="164" y="120"/>
                    </a:cubicBezTo>
                    <a:moveTo>
                      <a:pt x="168" y="105"/>
                    </a:moveTo>
                    <a:cubicBezTo>
                      <a:pt x="167" y="104"/>
                      <a:pt x="165" y="104"/>
                      <a:pt x="164" y="104"/>
                    </a:cubicBezTo>
                    <a:cubicBezTo>
                      <a:pt x="157" y="104"/>
                      <a:pt x="152" y="109"/>
                      <a:pt x="152" y="116"/>
                    </a:cubicBezTo>
                    <a:cubicBezTo>
                      <a:pt x="152" y="117"/>
                      <a:pt x="152" y="119"/>
                      <a:pt x="153" y="120"/>
                    </a:cubicBezTo>
                    <a:cubicBezTo>
                      <a:pt x="23" y="120"/>
                      <a:pt x="23" y="120"/>
                      <a:pt x="23" y="120"/>
                    </a:cubicBezTo>
                    <a:cubicBezTo>
                      <a:pt x="24" y="119"/>
                      <a:pt x="24" y="117"/>
                      <a:pt x="24" y="116"/>
                    </a:cubicBezTo>
                    <a:cubicBezTo>
                      <a:pt x="24" y="109"/>
                      <a:pt x="19" y="104"/>
                      <a:pt x="12" y="104"/>
                    </a:cubicBezTo>
                    <a:cubicBezTo>
                      <a:pt x="11" y="104"/>
                      <a:pt x="9" y="104"/>
                      <a:pt x="8" y="10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9" y="56"/>
                      <a:pt x="11" y="56"/>
                      <a:pt x="12" y="56"/>
                    </a:cubicBezTo>
                    <a:cubicBezTo>
                      <a:pt x="19" y="56"/>
                      <a:pt x="24" y="51"/>
                      <a:pt x="24" y="44"/>
                    </a:cubicBezTo>
                    <a:cubicBezTo>
                      <a:pt x="24" y="43"/>
                      <a:pt x="24" y="41"/>
                      <a:pt x="23" y="40"/>
                    </a:cubicBezTo>
                    <a:cubicBezTo>
                      <a:pt x="153" y="40"/>
                      <a:pt x="153" y="40"/>
                      <a:pt x="153" y="40"/>
                    </a:cubicBezTo>
                    <a:cubicBezTo>
                      <a:pt x="152" y="41"/>
                      <a:pt x="152" y="43"/>
                      <a:pt x="152" y="44"/>
                    </a:cubicBezTo>
                    <a:cubicBezTo>
                      <a:pt x="152" y="51"/>
                      <a:pt x="157" y="56"/>
                      <a:pt x="164" y="56"/>
                    </a:cubicBezTo>
                    <a:cubicBezTo>
                      <a:pt x="165" y="56"/>
                      <a:pt x="167" y="56"/>
                      <a:pt x="168" y="55"/>
                    </a:cubicBezTo>
                    <a:lnTo>
                      <a:pt x="168" y="105"/>
                    </a:lnTo>
                    <a:close/>
                    <a:moveTo>
                      <a:pt x="164" y="48"/>
                    </a:moveTo>
                    <a:cubicBezTo>
                      <a:pt x="162" y="48"/>
                      <a:pt x="160" y="46"/>
                      <a:pt x="160" y="44"/>
                    </a:cubicBezTo>
                    <a:cubicBezTo>
                      <a:pt x="160" y="42"/>
                      <a:pt x="162" y="40"/>
                      <a:pt x="164" y="40"/>
                    </a:cubicBezTo>
                    <a:cubicBezTo>
                      <a:pt x="166" y="40"/>
                      <a:pt x="168" y="42"/>
                      <a:pt x="168" y="44"/>
                    </a:cubicBezTo>
                    <a:cubicBezTo>
                      <a:pt x="168" y="46"/>
                      <a:pt x="166" y="48"/>
                      <a:pt x="164" y="48"/>
                    </a:cubicBezTo>
                    <a:moveTo>
                      <a:pt x="140" y="104"/>
                    </a:move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0" y="104"/>
                      <a:pt x="128" y="106"/>
                      <a:pt x="128" y="108"/>
                    </a:cubicBezTo>
                    <a:cubicBezTo>
                      <a:pt x="128" y="110"/>
                      <a:pt x="130" y="112"/>
                      <a:pt x="132" y="112"/>
                    </a:cubicBezTo>
                    <a:cubicBezTo>
                      <a:pt x="140" y="112"/>
                      <a:pt x="140" y="112"/>
                      <a:pt x="140" y="112"/>
                    </a:cubicBezTo>
                    <a:cubicBezTo>
                      <a:pt x="142" y="112"/>
                      <a:pt x="144" y="110"/>
                      <a:pt x="144" y="108"/>
                    </a:cubicBezTo>
                    <a:cubicBezTo>
                      <a:pt x="144" y="106"/>
                      <a:pt x="142" y="104"/>
                      <a:pt x="140" y="104"/>
                    </a:cubicBezTo>
                    <a:moveTo>
                      <a:pt x="88" y="48"/>
                    </a:moveTo>
                    <a:cubicBezTo>
                      <a:pt x="70" y="48"/>
                      <a:pt x="56" y="62"/>
                      <a:pt x="56" y="80"/>
                    </a:cubicBezTo>
                    <a:cubicBezTo>
                      <a:pt x="56" y="98"/>
                      <a:pt x="70" y="112"/>
                      <a:pt x="88" y="112"/>
                    </a:cubicBezTo>
                    <a:cubicBezTo>
                      <a:pt x="106" y="112"/>
                      <a:pt x="120" y="98"/>
                      <a:pt x="120" y="80"/>
                    </a:cubicBezTo>
                    <a:cubicBezTo>
                      <a:pt x="120" y="62"/>
                      <a:pt x="106" y="48"/>
                      <a:pt x="88" y="48"/>
                    </a:cubicBezTo>
                    <a:moveTo>
                      <a:pt x="101" y="93"/>
                    </a:moveTo>
                    <a:cubicBezTo>
                      <a:pt x="100" y="95"/>
                      <a:pt x="99" y="96"/>
                      <a:pt x="98" y="97"/>
                    </a:cubicBezTo>
                    <a:cubicBezTo>
                      <a:pt x="97" y="98"/>
                      <a:pt x="96" y="99"/>
                      <a:pt x="94" y="99"/>
                    </a:cubicBezTo>
                    <a:cubicBezTo>
                      <a:pt x="93" y="100"/>
                      <a:pt x="91" y="100"/>
                      <a:pt x="90" y="100"/>
                    </a:cubicBezTo>
                    <a:cubicBezTo>
                      <a:pt x="90" y="104"/>
                      <a:pt x="90" y="104"/>
                      <a:pt x="90" y="104"/>
                    </a:cubicBezTo>
                    <a:cubicBezTo>
                      <a:pt x="86" y="104"/>
                      <a:pt x="86" y="104"/>
                      <a:pt x="86" y="104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4" y="100"/>
                      <a:pt x="83" y="100"/>
                      <a:pt x="82" y="99"/>
                    </a:cubicBezTo>
                    <a:cubicBezTo>
                      <a:pt x="80" y="99"/>
                      <a:pt x="79" y="98"/>
                      <a:pt x="77" y="97"/>
                    </a:cubicBezTo>
                    <a:cubicBezTo>
                      <a:pt x="76" y="96"/>
                      <a:pt x="75" y="94"/>
                      <a:pt x="75" y="93"/>
                    </a:cubicBezTo>
                    <a:cubicBezTo>
                      <a:pt x="74" y="91"/>
                      <a:pt x="74" y="90"/>
                      <a:pt x="74" y="88"/>
                    </a:cubicBezTo>
                    <a:cubicBezTo>
                      <a:pt x="80" y="88"/>
                      <a:pt x="80" y="88"/>
                      <a:pt x="80" y="88"/>
                    </a:cubicBezTo>
                    <a:cubicBezTo>
                      <a:pt x="80" y="90"/>
                      <a:pt x="80" y="92"/>
                      <a:pt x="82" y="93"/>
                    </a:cubicBezTo>
                    <a:cubicBezTo>
                      <a:pt x="83" y="95"/>
                      <a:pt x="84" y="95"/>
                      <a:pt x="86" y="95"/>
                    </a:cubicBezTo>
                    <a:cubicBezTo>
                      <a:pt x="86" y="82"/>
                      <a:pt x="86" y="82"/>
                      <a:pt x="86" y="82"/>
                    </a:cubicBezTo>
                    <a:cubicBezTo>
                      <a:pt x="85" y="82"/>
                      <a:pt x="84" y="81"/>
                      <a:pt x="82" y="81"/>
                    </a:cubicBezTo>
                    <a:cubicBezTo>
                      <a:pt x="81" y="80"/>
                      <a:pt x="80" y="79"/>
                      <a:pt x="79" y="79"/>
                    </a:cubicBezTo>
                    <a:cubicBezTo>
                      <a:pt x="77" y="78"/>
                      <a:pt x="76" y="77"/>
                      <a:pt x="76" y="75"/>
                    </a:cubicBezTo>
                    <a:cubicBezTo>
                      <a:pt x="75" y="74"/>
                      <a:pt x="75" y="72"/>
                      <a:pt x="75" y="70"/>
                    </a:cubicBezTo>
                    <a:cubicBezTo>
                      <a:pt x="75" y="69"/>
                      <a:pt x="75" y="67"/>
                      <a:pt x="76" y="66"/>
                    </a:cubicBezTo>
                    <a:cubicBezTo>
                      <a:pt x="76" y="64"/>
                      <a:pt x="77" y="63"/>
                      <a:pt x="78" y="62"/>
                    </a:cubicBezTo>
                    <a:cubicBezTo>
                      <a:pt x="79" y="61"/>
                      <a:pt x="81" y="61"/>
                      <a:pt x="82" y="60"/>
                    </a:cubicBezTo>
                    <a:cubicBezTo>
                      <a:pt x="84" y="60"/>
                      <a:pt x="85" y="60"/>
                      <a:pt x="86" y="60"/>
                    </a:cubicBezTo>
                    <a:cubicBezTo>
                      <a:pt x="86" y="56"/>
                      <a:pt x="86" y="56"/>
                      <a:pt x="86" y="56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1" y="60"/>
                      <a:pt x="92" y="60"/>
                      <a:pt x="94" y="60"/>
                    </a:cubicBezTo>
                    <a:cubicBezTo>
                      <a:pt x="95" y="61"/>
                      <a:pt x="96" y="61"/>
                      <a:pt x="97" y="62"/>
                    </a:cubicBezTo>
                    <a:cubicBezTo>
                      <a:pt x="99" y="63"/>
                      <a:pt x="99" y="64"/>
                      <a:pt x="100" y="66"/>
                    </a:cubicBezTo>
                    <a:cubicBezTo>
                      <a:pt x="101" y="67"/>
                      <a:pt x="101" y="68"/>
                      <a:pt x="101" y="70"/>
                    </a:cubicBezTo>
                    <a:cubicBezTo>
                      <a:pt x="95" y="70"/>
                      <a:pt x="95" y="70"/>
                      <a:pt x="95" y="70"/>
                    </a:cubicBezTo>
                    <a:cubicBezTo>
                      <a:pt x="95" y="68"/>
                      <a:pt x="94" y="67"/>
                      <a:pt x="93" y="66"/>
                    </a:cubicBezTo>
                    <a:cubicBezTo>
                      <a:pt x="93" y="65"/>
                      <a:pt x="92" y="64"/>
                      <a:pt x="90" y="64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92" y="77"/>
                      <a:pt x="94" y="77"/>
                    </a:cubicBezTo>
                    <a:cubicBezTo>
                      <a:pt x="95" y="78"/>
                      <a:pt x="97" y="79"/>
                      <a:pt x="98" y="80"/>
                    </a:cubicBezTo>
                    <a:cubicBezTo>
                      <a:pt x="99" y="81"/>
                      <a:pt x="100" y="82"/>
                      <a:pt x="101" y="83"/>
                    </a:cubicBezTo>
                    <a:cubicBezTo>
                      <a:pt x="102" y="84"/>
                      <a:pt x="102" y="86"/>
                      <a:pt x="102" y="88"/>
                    </a:cubicBezTo>
                    <a:cubicBezTo>
                      <a:pt x="102" y="90"/>
                      <a:pt x="102" y="92"/>
                      <a:pt x="101" y="93"/>
                    </a:cubicBezTo>
                    <a:moveTo>
                      <a:pt x="94" y="85"/>
                    </a:moveTo>
                    <a:cubicBezTo>
                      <a:pt x="93" y="84"/>
                      <a:pt x="92" y="84"/>
                      <a:pt x="92" y="83"/>
                    </a:cubicBezTo>
                    <a:cubicBezTo>
                      <a:pt x="91" y="83"/>
                      <a:pt x="90" y="83"/>
                      <a:pt x="90" y="83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92" y="95"/>
                      <a:pt x="93" y="95"/>
                      <a:pt x="94" y="94"/>
                    </a:cubicBezTo>
                    <a:cubicBezTo>
                      <a:pt x="95" y="93"/>
                      <a:pt x="96" y="91"/>
                      <a:pt x="96" y="89"/>
                    </a:cubicBezTo>
                    <a:cubicBezTo>
                      <a:pt x="96" y="88"/>
                      <a:pt x="96" y="87"/>
                      <a:pt x="95" y="86"/>
                    </a:cubicBezTo>
                    <a:cubicBezTo>
                      <a:pt x="95" y="86"/>
                      <a:pt x="94" y="85"/>
                      <a:pt x="94" y="85"/>
                    </a:cubicBezTo>
                    <a:moveTo>
                      <a:pt x="81" y="70"/>
                    </a:moveTo>
                    <a:cubicBezTo>
                      <a:pt x="81" y="71"/>
                      <a:pt x="81" y="71"/>
                      <a:pt x="81" y="72"/>
                    </a:cubicBezTo>
                    <a:cubicBezTo>
                      <a:pt x="82" y="73"/>
                      <a:pt x="82" y="73"/>
                      <a:pt x="83" y="74"/>
                    </a:cubicBezTo>
                    <a:cubicBezTo>
                      <a:pt x="83" y="74"/>
                      <a:pt x="84" y="74"/>
                      <a:pt x="85" y="75"/>
                    </a:cubicBezTo>
                    <a:cubicBezTo>
                      <a:pt x="85" y="75"/>
                      <a:pt x="86" y="75"/>
                      <a:pt x="86" y="75"/>
                    </a:cubicBezTo>
                    <a:cubicBezTo>
                      <a:pt x="86" y="64"/>
                      <a:pt x="86" y="64"/>
                      <a:pt x="86" y="64"/>
                    </a:cubicBezTo>
                    <a:cubicBezTo>
                      <a:pt x="84" y="64"/>
                      <a:pt x="83" y="65"/>
                      <a:pt x="82" y="66"/>
                    </a:cubicBezTo>
                    <a:cubicBezTo>
                      <a:pt x="81" y="67"/>
                      <a:pt x="81" y="68"/>
                      <a:pt x="81" y="7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Pfeil nach oben und unten 13">
              <a:extLst>
                <a:ext uri="{FF2B5EF4-FFF2-40B4-BE49-F238E27FC236}">
                  <a16:creationId xmlns:a16="http://schemas.microsoft.com/office/drawing/2014/main" id="{A47C771C-BFB5-BA4D-833E-68379F87AB6F}"/>
                </a:ext>
              </a:extLst>
            </p:cNvPr>
            <p:cNvSpPr/>
            <p:nvPr/>
          </p:nvSpPr>
          <p:spPr>
            <a:xfrm>
              <a:off x="8519895" y="794823"/>
              <a:ext cx="165280" cy="462513"/>
            </a:xfrm>
            <a:prstGeom prst="upDownArrow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2A52AF5-BB81-D94B-B649-76C021F836E5}"/>
              </a:ext>
            </a:extLst>
          </p:cNvPr>
          <p:cNvGrpSpPr>
            <a:grpSpLocks noChangeAspect="1"/>
          </p:cNvGrpSpPr>
          <p:nvPr/>
        </p:nvGrpSpPr>
        <p:grpSpPr>
          <a:xfrm>
            <a:off x="9688148" y="969919"/>
            <a:ext cx="932399" cy="932400"/>
            <a:chOff x="10565209" y="1209731"/>
            <a:chExt cx="1066800" cy="1066801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7A939A63-EA73-AA48-AAD3-0B39A27D0002}"/>
                </a:ext>
              </a:extLst>
            </p:cNvPr>
            <p:cNvGrpSpPr/>
            <p:nvPr/>
          </p:nvGrpSpPr>
          <p:grpSpPr>
            <a:xfrm>
              <a:off x="10565209" y="1209731"/>
              <a:ext cx="1066800" cy="1066801"/>
              <a:chOff x="6349286" y="1275898"/>
              <a:chExt cx="1066800" cy="1066801"/>
            </a:xfrm>
          </p:grpSpPr>
          <p:sp>
            <p:nvSpPr>
              <p:cNvPr id="22" name="Oval 32">
                <a:extLst>
                  <a:ext uri="{FF2B5EF4-FFF2-40B4-BE49-F238E27FC236}">
                    <a16:creationId xmlns:a16="http://schemas.microsoft.com/office/drawing/2014/main" id="{067730A2-6F88-8844-BE82-BE957CC24648}"/>
                  </a:ext>
                </a:extLst>
              </p:cNvPr>
              <p:cNvSpPr/>
              <p:nvPr/>
            </p:nvSpPr>
            <p:spPr>
              <a:xfrm>
                <a:off x="6349286" y="1275898"/>
                <a:ext cx="1066800" cy="1066801"/>
              </a:xfrm>
              <a:prstGeom prst="ellipse">
                <a:avLst/>
              </a:prstGeom>
              <a:solidFill>
                <a:srgbClr val="0099FF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34">
                <a:extLst>
                  <a:ext uri="{FF2B5EF4-FFF2-40B4-BE49-F238E27FC236}">
                    <a16:creationId xmlns:a16="http://schemas.microsoft.com/office/drawing/2014/main" id="{9C076A75-27FB-D041-A5BB-CA78C7DAC05A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554971" y="1489551"/>
                <a:ext cx="648000" cy="648000"/>
              </a:xfrm>
              <a:custGeom>
                <a:avLst/>
                <a:gdLst>
                  <a:gd name="T0" fmla="*/ 88 w 176"/>
                  <a:gd name="T1" fmla="*/ 0 h 176"/>
                  <a:gd name="T2" fmla="*/ 0 w 176"/>
                  <a:gd name="T3" fmla="*/ 88 h 176"/>
                  <a:gd name="T4" fmla="*/ 88 w 176"/>
                  <a:gd name="T5" fmla="*/ 176 h 176"/>
                  <a:gd name="T6" fmla="*/ 176 w 176"/>
                  <a:gd name="T7" fmla="*/ 88 h 176"/>
                  <a:gd name="T8" fmla="*/ 88 w 176"/>
                  <a:gd name="T9" fmla="*/ 0 h 176"/>
                  <a:gd name="T10" fmla="*/ 168 w 176"/>
                  <a:gd name="T11" fmla="*/ 84 h 176"/>
                  <a:gd name="T12" fmla="*/ 98 w 176"/>
                  <a:gd name="T13" fmla="*/ 84 h 176"/>
                  <a:gd name="T14" fmla="*/ 147 w 176"/>
                  <a:gd name="T15" fmla="*/ 34 h 176"/>
                  <a:gd name="T16" fmla="*/ 168 w 176"/>
                  <a:gd name="T17" fmla="*/ 84 h 176"/>
                  <a:gd name="T18" fmla="*/ 88 w 176"/>
                  <a:gd name="T19" fmla="*/ 168 h 176"/>
                  <a:gd name="T20" fmla="*/ 8 w 176"/>
                  <a:gd name="T21" fmla="*/ 88 h 176"/>
                  <a:gd name="T22" fmla="*/ 88 w 176"/>
                  <a:gd name="T23" fmla="*/ 8 h 176"/>
                  <a:gd name="T24" fmla="*/ 142 w 176"/>
                  <a:gd name="T25" fmla="*/ 29 h 176"/>
                  <a:gd name="T26" fmla="*/ 85 w 176"/>
                  <a:gd name="T27" fmla="*/ 85 h 176"/>
                  <a:gd name="T28" fmla="*/ 84 w 176"/>
                  <a:gd name="T29" fmla="*/ 88 h 176"/>
                  <a:gd name="T30" fmla="*/ 88 w 176"/>
                  <a:gd name="T31" fmla="*/ 92 h 176"/>
                  <a:gd name="T32" fmla="*/ 168 w 176"/>
                  <a:gd name="T33" fmla="*/ 92 h 176"/>
                  <a:gd name="T34" fmla="*/ 88 w 176"/>
                  <a:gd name="T35" fmla="*/ 16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6" h="176"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168" y="84"/>
                    </a:moveTo>
                    <a:cubicBezTo>
                      <a:pt x="98" y="84"/>
                      <a:pt x="98" y="84"/>
                      <a:pt x="98" y="84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59" y="48"/>
                      <a:pt x="167" y="65"/>
                      <a:pt x="168" y="84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09" y="8"/>
                      <a:pt x="127" y="16"/>
                      <a:pt x="142" y="29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84" y="86"/>
                      <a:pt x="84" y="87"/>
                      <a:pt x="84" y="88"/>
                    </a:cubicBezTo>
                    <a:cubicBezTo>
                      <a:pt x="84" y="90"/>
                      <a:pt x="86" y="92"/>
                      <a:pt x="88" y="92"/>
                    </a:cubicBezTo>
                    <a:cubicBezTo>
                      <a:pt x="168" y="92"/>
                      <a:pt x="168" y="92"/>
                      <a:pt x="168" y="92"/>
                    </a:cubicBezTo>
                    <a:cubicBezTo>
                      <a:pt x="166" y="134"/>
                      <a:pt x="131" y="168"/>
                      <a:pt x="88" y="16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4602201E-FFAD-9442-B93E-1633D03B26CE}"/>
                </a:ext>
              </a:extLst>
            </p:cNvPr>
            <p:cNvSpPr txBox="1"/>
            <p:nvPr/>
          </p:nvSpPr>
          <p:spPr>
            <a:xfrm>
              <a:off x="10780858" y="1504928"/>
              <a:ext cx="389190" cy="528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€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4F103AA8-5520-3542-9293-9E2DCC85CA27}"/>
              </a:ext>
            </a:extLst>
          </p:cNvPr>
          <p:cNvCxnSpPr/>
          <p:nvPr/>
        </p:nvCxnSpPr>
        <p:spPr>
          <a:xfrm flipH="1">
            <a:off x="2252981" y="1964573"/>
            <a:ext cx="1" cy="771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ep 62">
            <a:extLst>
              <a:ext uri="{FF2B5EF4-FFF2-40B4-BE49-F238E27FC236}">
                <a16:creationId xmlns:a16="http://schemas.microsoft.com/office/drawing/2014/main" id="{0EA84066-5788-F842-B546-01FB32601ED9}"/>
              </a:ext>
            </a:extLst>
          </p:cNvPr>
          <p:cNvGrpSpPr/>
          <p:nvPr/>
        </p:nvGrpSpPr>
        <p:grpSpPr>
          <a:xfrm>
            <a:off x="1077377" y="2132015"/>
            <a:ext cx="10716036" cy="415498"/>
            <a:chOff x="1026576" y="2570169"/>
            <a:chExt cx="10716036" cy="415498"/>
          </a:xfrm>
        </p:grpSpPr>
        <p:cxnSp>
          <p:nvCxnSpPr>
            <p:cNvPr id="27" name="Rechte verbindingslijn 63">
              <a:extLst>
                <a:ext uri="{FF2B5EF4-FFF2-40B4-BE49-F238E27FC236}">
                  <a16:creationId xmlns:a16="http://schemas.microsoft.com/office/drawing/2014/main" id="{9EC793E8-8F3A-C74C-9AC5-2885A3EDA6F3}"/>
                </a:ext>
              </a:extLst>
            </p:cNvPr>
            <p:cNvCxnSpPr/>
            <p:nvPr/>
          </p:nvCxnSpPr>
          <p:spPr>
            <a:xfrm flipV="1">
              <a:off x="1026576" y="2679192"/>
              <a:ext cx="3197952" cy="18288"/>
            </a:xfrm>
            <a:prstGeom prst="line">
              <a:avLst/>
            </a:prstGeom>
            <a:ln w="38100">
              <a:solidFill>
                <a:srgbClr val="9C9C9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chte verbindingslijn 64">
              <a:extLst>
                <a:ext uri="{FF2B5EF4-FFF2-40B4-BE49-F238E27FC236}">
                  <a16:creationId xmlns:a16="http://schemas.microsoft.com/office/drawing/2014/main" id="{EA9F522F-65A8-0D4D-AEFF-2C2B57933EDB}"/>
                </a:ext>
              </a:extLst>
            </p:cNvPr>
            <p:cNvCxnSpPr/>
            <p:nvPr/>
          </p:nvCxnSpPr>
          <p:spPr>
            <a:xfrm flipV="1">
              <a:off x="4667821" y="2657475"/>
              <a:ext cx="3455847" cy="21717"/>
            </a:xfrm>
            <a:prstGeom prst="line">
              <a:avLst/>
            </a:prstGeom>
            <a:ln w="38100">
              <a:solidFill>
                <a:srgbClr val="9C9C9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65">
              <a:extLst>
                <a:ext uri="{FF2B5EF4-FFF2-40B4-BE49-F238E27FC236}">
                  <a16:creationId xmlns:a16="http://schemas.microsoft.com/office/drawing/2014/main" id="{AFDDED28-B9AF-4645-963E-759454B971C9}"/>
                </a:ext>
              </a:extLst>
            </p:cNvPr>
            <p:cNvCxnSpPr/>
            <p:nvPr/>
          </p:nvCxnSpPr>
          <p:spPr>
            <a:xfrm flipV="1">
              <a:off x="8544660" y="2657475"/>
              <a:ext cx="3197952" cy="18288"/>
            </a:xfrm>
            <a:prstGeom prst="line">
              <a:avLst/>
            </a:prstGeom>
            <a:ln w="38100">
              <a:solidFill>
                <a:srgbClr val="9C9C9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kstvak 66">
              <a:extLst>
                <a:ext uri="{FF2B5EF4-FFF2-40B4-BE49-F238E27FC236}">
                  <a16:creationId xmlns:a16="http://schemas.microsoft.com/office/drawing/2014/main" id="{286D9474-EA9B-FD4E-9E87-6A23F8283690}"/>
                </a:ext>
              </a:extLst>
            </p:cNvPr>
            <p:cNvSpPr txBox="1"/>
            <p:nvPr/>
          </p:nvSpPr>
          <p:spPr>
            <a:xfrm rot="5400000">
              <a:off x="4240758" y="259325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9C9C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&gt;&gt;</a:t>
              </a:r>
              <a:endParaRPr lang="en-US" b="1" dirty="0">
                <a:solidFill>
                  <a:srgbClr val="9C9C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kstvak 67">
              <a:extLst>
                <a:ext uri="{FF2B5EF4-FFF2-40B4-BE49-F238E27FC236}">
                  <a16:creationId xmlns:a16="http://schemas.microsoft.com/office/drawing/2014/main" id="{8531B847-2E0D-1A44-937C-ECF1A8D64916}"/>
                </a:ext>
              </a:extLst>
            </p:cNvPr>
            <p:cNvSpPr txBox="1"/>
            <p:nvPr/>
          </p:nvSpPr>
          <p:spPr>
            <a:xfrm rot="5400000">
              <a:off x="8159461" y="259325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9C9C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&gt;&gt;</a:t>
              </a:r>
              <a:endParaRPr lang="en-US" b="1" dirty="0">
                <a:solidFill>
                  <a:srgbClr val="9C9C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ep 68">
            <a:extLst>
              <a:ext uri="{FF2B5EF4-FFF2-40B4-BE49-F238E27FC236}">
                <a16:creationId xmlns:a16="http://schemas.microsoft.com/office/drawing/2014/main" id="{136B0D77-6E08-2C4A-B6E9-41B977D813CA}"/>
              </a:ext>
            </a:extLst>
          </p:cNvPr>
          <p:cNvGrpSpPr/>
          <p:nvPr/>
        </p:nvGrpSpPr>
        <p:grpSpPr>
          <a:xfrm rot="10800000">
            <a:off x="1040801" y="3918258"/>
            <a:ext cx="10716036" cy="415498"/>
            <a:chOff x="1026576" y="2489732"/>
            <a:chExt cx="10716036" cy="415498"/>
          </a:xfrm>
        </p:grpSpPr>
        <p:cxnSp>
          <p:nvCxnSpPr>
            <p:cNvPr id="33" name="Rechte verbindingslijn 69">
              <a:extLst>
                <a:ext uri="{FF2B5EF4-FFF2-40B4-BE49-F238E27FC236}">
                  <a16:creationId xmlns:a16="http://schemas.microsoft.com/office/drawing/2014/main" id="{A9D201B4-D95B-6043-8F38-9923CF4EA659}"/>
                </a:ext>
              </a:extLst>
            </p:cNvPr>
            <p:cNvCxnSpPr/>
            <p:nvPr/>
          </p:nvCxnSpPr>
          <p:spPr>
            <a:xfrm flipV="1">
              <a:off x="1026576" y="2679192"/>
              <a:ext cx="3197952" cy="18288"/>
            </a:xfrm>
            <a:prstGeom prst="line">
              <a:avLst/>
            </a:prstGeom>
            <a:ln w="38100">
              <a:solidFill>
                <a:srgbClr val="9C9C9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70">
              <a:extLst>
                <a:ext uri="{FF2B5EF4-FFF2-40B4-BE49-F238E27FC236}">
                  <a16:creationId xmlns:a16="http://schemas.microsoft.com/office/drawing/2014/main" id="{06AD1C67-8CFA-2A4F-B2EA-D2ABCE0DE050}"/>
                </a:ext>
              </a:extLst>
            </p:cNvPr>
            <p:cNvCxnSpPr/>
            <p:nvPr/>
          </p:nvCxnSpPr>
          <p:spPr>
            <a:xfrm flipV="1">
              <a:off x="4667821" y="2657475"/>
              <a:ext cx="3455847" cy="21717"/>
            </a:xfrm>
            <a:prstGeom prst="line">
              <a:avLst/>
            </a:prstGeom>
            <a:ln w="38100">
              <a:solidFill>
                <a:srgbClr val="9C9C9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71">
              <a:extLst>
                <a:ext uri="{FF2B5EF4-FFF2-40B4-BE49-F238E27FC236}">
                  <a16:creationId xmlns:a16="http://schemas.microsoft.com/office/drawing/2014/main" id="{3701651F-9440-6A4B-9A7F-8CB58219405F}"/>
                </a:ext>
              </a:extLst>
            </p:cNvPr>
            <p:cNvCxnSpPr/>
            <p:nvPr/>
          </p:nvCxnSpPr>
          <p:spPr>
            <a:xfrm flipV="1">
              <a:off x="8544660" y="2657475"/>
              <a:ext cx="3197952" cy="18288"/>
            </a:xfrm>
            <a:prstGeom prst="line">
              <a:avLst/>
            </a:prstGeom>
            <a:ln w="38100">
              <a:solidFill>
                <a:srgbClr val="9C9C9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kstvak 73">
              <a:extLst>
                <a:ext uri="{FF2B5EF4-FFF2-40B4-BE49-F238E27FC236}">
                  <a16:creationId xmlns:a16="http://schemas.microsoft.com/office/drawing/2014/main" id="{1A688E09-8DED-494B-9DD6-64B93E07CCDB}"/>
                </a:ext>
              </a:extLst>
            </p:cNvPr>
            <p:cNvSpPr txBox="1"/>
            <p:nvPr/>
          </p:nvSpPr>
          <p:spPr>
            <a:xfrm rot="5400000">
              <a:off x="8108313" y="251281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9C9C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&gt;&gt;</a:t>
              </a:r>
              <a:endParaRPr lang="en-US" b="1" dirty="0">
                <a:solidFill>
                  <a:srgbClr val="9C9C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Tekstvak 77">
            <a:extLst>
              <a:ext uri="{FF2B5EF4-FFF2-40B4-BE49-F238E27FC236}">
                <a16:creationId xmlns:a16="http://schemas.microsoft.com/office/drawing/2014/main" id="{33164CEC-C71A-DB46-AD87-8A263C4FF7F5}"/>
              </a:ext>
            </a:extLst>
          </p:cNvPr>
          <p:cNvSpPr txBox="1"/>
          <p:nvPr/>
        </p:nvSpPr>
        <p:spPr>
          <a:xfrm rot="16200000">
            <a:off x="95636" y="1593121"/>
            <a:ext cx="141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Application Layer</a:t>
            </a:r>
          </a:p>
        </p:txBody>
      </p:sp>
      <p:sp>
        <p:nvSpPr>
          <p:cNvPr id="39" name="Tekstvak 78">
            <a:extLst>
              <a:ext uri="{FF2B5EF4-FFF2-40B4-BE49-F238E27FC236}">
                <a16:creationId xmlns:a16="http://schemas.microsoft.com/office/drawing/2014/main" id="{E833DCDF-ABEF-D24D-80EA-6378E3F3D68A}"/>
              </a:ext>
            </a:extLst>
          </p:cNvPr>
          <p:cNvSpPr txBox="1"/>
          <p:nvPr/>
        </p:nvSpPr>
        <p:spPr>
          <a:xfrm rot="16200000">
            <a:off x="220221" y="4774295"/>
            <a:ext cx="116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Hardware Layer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kstvak 79">
            <a:extLst>
              <a:ext uri="{FF2B5EF4-FFF2-40B4-BE49-F238E27FC236}">
                <a16:creationId xmlns:a16="http://schemas.microsoft.com/office/drawing/2014/main" id="{595AF201-CDA8-E04C-A434-6A67FB46987B}"/>
              </a:ext>
            </a:extLst>
          </p:cNvPr>
          <p:cNvSpPr txBox="1"/>
          <p:nvPr/>
        </p:nvSpPr>
        <p:spPr>
          <a:xfrm rot="16200000">
            <a:off x="14588" y="3119274"/>
            <a:ext cx="1574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Business Logic Parking</a:t>
            </a:r>
          </a:p>
        </p:txBody>
      </p:sp>
      <p:cxnSp>
        <p:nvCxnSpPr>
          <p:cNvPr id="41" name="Gerade Verbindung 18">
            <a:extLst>
              <a:ext uri="{FF2B5EF4-FFF2-40B4-BE49-F238E27FC236}">
                <a16:creationId xmlns:a16="http://schemas.microsoft.com/office/drawing/2014/main" id="{B82C528A-E6CA-BA46-ADA2-57342F060ADD}"/>
              </a:ext>
            </a:extLst>
          </p:cNvPr>
          <p:cNvCxnSpPr/>
          <p:nvPr/>
        </p:nvCxnSpPr>
        <p:spPr>
          <a:xfrm flipH="1">
            <a:off x="3274457" y="1949654"/>
            <a:ext cx="1" cy="771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8">
            <a:extLst>
              <a:ext uri="{FF2B5EF4-FFF2-40B4-BE49-F238E27FC236}">
                <a16:creationId xmlns:a16="http://schemas.microsoft.com/office/drawing/2014/main" id="{61FD972D-C65F-DB41-A29F-F22BE57FF211}"/>
              </a:ext>
            </a:extLst>
          </p:cNvPr>
          <p:cNvCxnSpPr/>
          <p:nvPr/>
        </p:nvCxnSpPr>
        <p:spPr>
          <a:xfrm flipH="1">
            <a:off x="4356660" y="1946703"/>
            <a:ext cx="1" cy="771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18">
            <a:extLst>
              <a:ext uri="{FF2B5EF4-FFF2-40B4-BE49-F238E27FC236}">
                <a16:creationId xmlns:a16="http://schemas.microsoft.com/office/drawing/2014/main" id="{A078765F-A05B-384F-B9DB-181DF2223F67}"/>
              </a:ext>
            </a:extLst>
          </p:cNvPr>
          <p:cNvCxnSpPr/>
          <p:nvPr/>
        </p:nvCxnSpPr>
        <p:spPr>
          <a:xfrm flipH="1">
            <a:off x="6891638" y="1937311"/>
            <a:ext cx="1" cy="771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18">
            <a:extLst>
              <a:ext uri="{FF2B5EF4-FFF2-40B4-BE49-F238E27FC236}">
                <a16:creationId xmlns:a16="http://schemas.microsoft.com/office/drawing/2014/main" id="{CFC0B8A1-7088-EF45-9ED0-8825265CB87A}"/>
              </a:ext>
            </a:extLst>
          </p:cNvPr>
          <p:cNvCxnSpPr/>
          <p:nvPr/>
        </p:nvCxnSpPr>
        <p:spPr>
          <a:xfrm flipH="1">
            <a:off x="7904013" y="1932650"/>
            <a:ext cx="1" cy="771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18">
            <a:extLst>
              <a:ext uri="{FF2B5EF4-FFF2-40B4-BE49-F238E27FC236}">
                <a16:creationId xmlns:a16="http://schemas.microsoft.com/office/drawing/2014/main" id="{1E0D2EC0-128A-F14A-BD49-605CFC314428}"/>
              </a:ext>
            </a:extLst>
          </p:cNvPr>
          <p:cNvCxnSpPr/>
          <p:nvPr/>
        </p:nvCxnSpPr>
        <p:spPr>
          <a:xfrm flipH="1">
            <a:off x="10157859" y="1937140"/>
            <a:ext cx="1" cy="771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18">
            <a:extLst>
              <a:ext uri="{FF2B5EF4-FFF2-40B4-BE49-F238E27FC236}">
                <a16:creationId xmlns:a16="http://schemas.microsoft.com/office/drawing/2014/main" id="{5D0CE57F-0802-144B-8E1E-C00FB7DD78DA}"/>
              </a:ext>
            </a:extLst>
          </p:cNvPr>
          <p:cNvCxnSpPr/>
          <p:nvPr/>
        </p:nvCxnSpPr>
        <p:spPr>
          <a:xfrm flipH="1">
            <a:off x="5724578" y="3728148"/>
            <a:ext cx="1" cy="771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18">
            <a:extLst>
              <a:ext uri="{FF2B5EF4-FFF2-40B4-BE49-F238E27FC236}">
                <a16:creationId xmlns:a16="http://schemas.microsoft.com/office/drawing/2014/main" id="{DADEC58E-2C2B-AC40-B110-8D521DE65D81}"/>
              </a:ext>
            </a:extLst>
          </p:cNvPr>
          <p:cNvCxnSpPr>
            <a:cxnSpLocks/>
          </p:cNvCxnSpPr>
          <p:nvPr/>
        </p:nvCxnSpPr>
        <p:spPr>
          <a:xfrm flipH="1">
            <a:off x="9160925" y="1942819"/>
            <a:ext cx="1" cy="771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fgeronde rechthoek 74">
            <a:extLst>
              <a:ext uri="{FF2B5EF4-FFF2-40B4-BE49-F238E27FC236}">
                <a16:creationId xmlns:a16="http://schemas.microsoft.com/office/drawing/2014/main" id="{88A66301-D4D4-EA48-BFC8-3661BBED5464}"/>
              </a:ext>
            </a:extLst>
          </p:cNvPr>
          <p:cNvSpPr/>
          <p:nvPr/>
        </p:nvSpPr>
        <p:spPr>
          <a:xfrm>
            <a:off x="1876020" y="3248055"/>
            <a:ext cx="8744522" cy="468000"/>
          </a:xfrm>
          <a:prstGeom prst="rect">
            <a:avLst/>
          </a:prstGeom>
          <a:solidFill>
            <a:srgbClr val="30323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Conventional Parking System</a:t>
            </a:r>
          </a:p>
        </p:txBody>
      </p:sp>
      <p:cxnSp>
        <p:nvCxnSpPr>
          <p:cNvPr id="51" name="Gerade Verbindung 18">
            <a:extLst>
              <a:ext uri="{FF2B5EF4-FFF2-40B4-BE49-F238E27FC236}">
                <a16:creationId xmlns:a16="http://schemas.microsoft.com/office/drawing/2014/main" id="{4259D159-7C70-EA4F-AF72-75DA17B1F4F3}"/>
              </a:ext>
            </a:extLst>
          </p:cNvPr>
          <p:cNvCxnSpPr>
            <a:cxnSpLocks/>
          </p:cNvCxnSpPr>
          <p:nvPr/>
        </p:nvCxnSpPr>
        <p:spPr>
          <a:xfrm flipH="1">
            <a:off x="5382108" y="1985765"/>
            <a:ext cx="1" cy="65034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fgeronde rechthoek 74">
            <a:extLst>
              <a:ext uri="{FF2B5EF4-FFF2-40B4-BE49-F238E27FC236}">
                <a16:creationId xmlns:a16="http://schemas.microsoft.com/office/drawing/2014/main" id="{15A7ACE9-8127-6A4B-9F19-E52BF7D2EC4F}"/>
              </a:ext>
            </a:extLst>
          </p:cNvPr>
          <p:cNvSpPr/>
          <p:nvPr/>
        </p:nvSpPr>
        <p:spPr>
          <a:xfrm>
            <a:off x="1876020" y="2638664"/>
            <a:ext cx="8732348" cy="464801"/>
          </a:xfrm>
          <a:prstGeom prst="rect">
            <a:avLst/>
          </a:prstGeom>
          <a:solidFill>
            <a:srgbClr val="30323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Cloud-based Middleware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349B662-17B0-0F47-9A39-67FEE5CE2337}"/>
              </a:ext>
            </a:extLst>
          </p:cNvPr>
          <p:cNvGrpSpPr>
            <a:grpSpLocks noChangeAspect="1"/>
          </p:cNvGrpSpPr>
          <p:nvPr/>
        </p:nvGrpSpPr>
        <p:grpSpPr>
          <a:xfrm>
            <a:off x="2827733" y="1011591"/>
            <a:ext cx="936000" cy="935999"/>
            <a:chOff x="1091724" y="2551760"/>
            <a:chExt cx="1066800" cy="1066799"/>
          </a:xfrm>
        </p:grpSpPr>
        <p:sp>
          <p:nvSpPr>
            <p:cNvPr id="59" name="Oval 26">
              <a:extLst>
                <a:ext uri="{FF2B5EF4-FFF2-40B4-BE49-F238E27FC236}">
                  <a16:creationId xmlns:a16="http://schemas.microsoft.com/office/drawing/2014/main" id="{0E6C5A8C-08F8-1449-B969-F4512062849E}"/>
                </a:ext>
              </a:extLst>
            </p:cNvPr>
            <p:cNvSpPr/>
            <p:nvPr/>
          </p:nvSpPr>
          <p:spPr>
            <a:xfrm>
              <a:off x="1091724" y="2551760"/>
              <a:ext cx="1066800" cy="1066799"/>
            </a:xfrm>
            <a:prstGeom prst="ellipse">
              <a:avLst/>
            </a:prstGeom>
            <a:solidFill>
              <a:srgbClr val="0099FF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Freeform 106">
              <a:extLst>
                <a:ext uri="{FF2B5EF4-FFF2-40B4-BE49-F238E27FC236}">
                  <a16:creationId xmlns:a16="http://schemas.microsoft.com/office/drawing/2014/main" id="{99A43292-BAA7-0943-A21E-8AAC7A5E206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284068" y="2797159"/>
              <a:ext cx="682111" cy="576000"/>
            </a:xfrm>
            <a:custGeom>
              <a:avLst/>
              <a:gdLst>
                <a:gd name="T0" fmla="*/ 34 w 176"/>
                <a:gd name="T1" fmla="*/ 86 h 144"/>
                <a:gd name="T2" fmla="*/ 28 w 176"/>
                <a:gd name="T3" fmla="*/ 65 h 144"/>
                <a:gd name="T4" fmla="*/ 28 w 176"/>
                <a:gd name="T5" fmla="*/ 58 h 144"/>
                <a:gd name="T6" fmla="*/ 25 w 176"/>
                <a:gd name="T7" fmla="*/ 38 h 144"/>
                <a:gd name="T8" fmla="*/ 35 w 176"/>
                <a:gd name="T9" fmla="*/ 26 h 144"/>
                <a:gd name="T10" fmla="*/ 49 w 176"/>
                <a:gd name="T11" fmla="*/ 25 h 144"/>
                <a:gd name="T12" fmla="*/ 52 w 176"/>
                <a:gd name="T13" fmla="*/ 18 h 144"/>
                <a:gd name="T14" fmla="*/ 30 w 176"/>
                <a:gd name="T15" fmla="*/ 19 h 144"/>
                <a:gd name="T16" fmla="*/ 20 w 176"/>
                <a:gd name="T17" fmla="*/ 56 h 144"/>
                <a:gd name="T18" fmla="*/ 26 w 176"/>
                <a:gd name="T19" fmla="*/ 86 h 144"/>
                <a:gd name="T20" fmla="*/ 0 w 176"/>
                <a:gd name="T21" fmla="*/ 124 h 144"/>
                <a:gd name="T22" fmla="*/ 22 w 176"/>
                <a:gd name="T23" fmla="*/ 128 h 144"/>
                <a:gd name="T24" fmla="*/ 8 w 176"/>
                <a:gd name="T25" fmla="*/ 120 h 144"/>
                <a:gd name="T26" fmla="*/ 159 w 176"/>
                <a:gd name="T27" fmla="*/ 100 h 144"/>
                <a:gd name="T28" fmla="*/ 155 w 176"/>
                <a:gd name="T29" fmla="*/ 70 h 144"/>
                <a:gd name="T30" fmla="*/ 159 w 176"/>
                <a:gd name="T31" fmla="*/ 35 h 144"/>
                <a:gd name="T32" fmla="*/ 132 w 176"/>
                <a:gd name="T33" fmla="*/ 16 h 144"/>
                <a:gd name="T34" fmla="*/ 126 w 176"/>
                <a:gd name="T35" fmla="*/ 25 h 144"/>
                <a:gd name="T36" fmla="*/ 132 w 176"/>
                <a:gd name="T37" fmla="*/ 24 h 144"/>
                <a:gd name="T38" fmla="*/ 142 w 176"/>
                <a:gd name="T39" fmla="*/ 27 h 144"/>
                <a:gd name="T40" fmla="*/ 149 w 176"/>
                <a:gd name="T41" fmla="*/ 53 h 144"/>
                <a:gd name="T42" fmla="*/ 149 w 176"/>
                <a:gd name="T43" fmla="*/ 65 h 144"/>
                <a:gd name="T44" fmla="*/ 148 w 176"/>
                <a:gd name="T45" fmla="*/ 66 h 144"/>
                <a:gd name="T46" fmla="*/ 157 w 176"/>
                <a:gd name="T47" fmla="*/ 108 h 144"/>
                <a:gd name="T48" fmla="*/ 150 w 176"/>
                <a:gd name="T49" fmla="*/ 120 h 144"/>
                <a:gd name="T50" fmla="*/ 172 w 176"/>
                <a:gd name="T51" fmla="*/ 128 h 144"/>
                <a:gd name="T52" fmla="*/ 159 w 176"/>
                <a:gd name="T53" fmla="*/ 100 h 144"/>
                <a:gd name="T54" fmla="*/ 106 w 176"/>
                <a:gd name="T55" fmla="*/ 90 h 144"/>
                <a:gd name="T56" fmla="*/ 115 w 176"/>
                <a:gd name="T57" fmla="*/ 52 h 144"/>
                <a:gd name="T58" fmla="*/ 104 w 176"/>
                <a:gd name="T59" fmla="*/ 3 h 144"/>
                <a:gd name="T60" fmla="*/ 76 w 176"/>
                <a:gd name="T61" fmla="*/ 4 h 144"/>
                <a:gd name="T62" fmla="*/ 61 w 176"/>
                <a:gd name="T63" fmla="*/ 52 h 144"/>
                <a:gd name="T64" fmla="*/ 70 w 176"/>
                <a:gd name="T65" fmla="*/ 90 h 144"/>
                <a:gd name="T66" fmla="*/ 28 w 176"/>
                <a:gd name="T67" fmla="*/ 140 h 144"/>
                <a:gd name="T68" fmla="*/ 144 w 176"/>
                <a:gd name="T69" fmla="*/ 144 h 144"/>
                <a:gd name="T70" fmla="*/ 120 w 176"/>
                <a:gd name="T71" fmla="*/ 109 h 144"/>
                <a:gd name="T72" fmla="*/ 58 w 176"/>
                <a:gd name="T73" fmla="*/ 117 h 144"/>
                <a:gd name="T74" fmla="*/ 78 w 176"/>
                <a:gd name="T75" fmla="*/ 90 h 144"/>
                <a:gd name="T76" fmla="*/ 69 w 176"/>
                <a:gd name="T77" fmla="*/ 65 h 144"/>
                <a:gd name="T78" fmla="*/ 68 w 176"/>
                <a:gd name="T79" fmla="*/ 48 h 144"/>
                <a:gd name="T80" fmla="*/ 79 w 176"/>
                <a:gd name="T81" fmla="*/ 12 h 144"/>
                <a:gd name="T82" fmla="*/ 93 w 176"/>
                <a:gd name="T83" fmla="*/ 8 h 144"/>
                <a:gd name="T84" fmla="*/ 108 w 176"/>
                <a:gd name="T85" fmla="*/ 22 h 144"/>
                <a:gd name="T86" fmla="*/ 107 w 176"/>
                <a:gd name="T87" fmla="*/ 54 h 144"/>
                <a:gd name="T88" fmla="*/ 106 w 176"/>
                <a:gd name="T89" fmla="*/ 66 h 144"/>
                <a:gd name="T90" fmla="*/ 118 w 176"/>
                <a:gd name="T91" fmla="*/ 117 h 144"/>
                <a:gd name="T92" fmla="*/ 140 w 176"/>
                <a:gd name="T93" fmla="*/ 1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6" h="144">
                  <a:moveTo>
                    <a:pt x="19" y="108"/>
                  </a:moveTo>
                  <a:cubicBezTo>
                    <a:pt x="25" y="106"/>
                    <a:pt x="34" y="100"/>
                    <a:pt x="34" y="86"/>
                  </a:cubicBezTo>
                  <a:cubicBezTo>
                    <a:pt x="34" y="74"/>
                    <a:pt x="30" y="69"/>
                    <a:pt x="28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5"/>
                    <a:pt x="27" y="63"/>
                    <a:pt x="28" y="58"/>
                  </a:cubicBezTo>
                  <a:cubicBezTo>
                    <a:pt x="28" y="56"/>
                    <a:pt x="28" y="54"/>
                    <a:pt x="27" y="53"/>
                  </a:cubicBezTo>
                  <a:cubicBezTo>
                    <a:pt x="26" y="49"/>
                    <a:pt x="23" y="43"/>
                    <a:pt x="25" y="38"/>
                  </a:cubicBezTo>
                  <a:cubicBezTo>
                    <a:pt x="28" y="29"/>
                    <a:pt x="30" y="28"/>
                    <a:pt x="34" y="27"/>
                  </a:cubicBezTo>
                  <a:cubicBezTo>
                    <a:pt x="34" y="27"/>
                    <a:pt x="34" y="26"/>
                    <a:pt x="35" y="26"/>
                  </a:cubicBezTo>
                  <a:cubicBezTo>
                    <a:pt x="36" y="25"/>
                    <a:pt x="40" y="24"/>
                    <a:pt x="44" y="24"/>
                  </a:cubicBezTo>
                  <a:cubicBezTo>
                    <a:pt x="46" y="24"/>
                    <a:pt x="48" y="24"/>
                    <a:pt x="49" y="25"/>
                  </a:cubicBezTo>
                  <a:cubicBezTo>
                    <a:pt x="49" y="24"/>
                    <a:pt x="50" y="22"/>
                    <a:pt x="50" y="21"/>
                  </a:cubicBezTo>
                  <a:cubicBezTo>
                    <a:pt x="51" y="20"/>
                    <a:pt x="51" y="19"/>
                    <a:pt x="52" y="18"/>
                  </a:cubicBezTo>
                  <a:cubicBezTo>
                    <a:pt x="49" y="16"/>
                    <a:pt x="47" y="16"/>
                    <a:pt x="44" y="16"/>
                  </a:cubicBezTo>
                  <a:cubicBezTo>
                    <a:pt x="38" y="16"/>
                    <a:pt x="33" y="18"/>
                    <a:pt x="30" y="19"/>
                  </a:cubicBezTo>
                  <a:cubicBezTo>
                    <a:pt x="24" y="22"/>
                    <a:pt x="21" y="25"/>
                    <a:pt x="17" y="35"/>
                  </a:cubicBezTo>
                  <a:cubicBezTo>
                    <a:pt x="14" y="43"/>
                    <a:pt x="18" y="52"/>
                    <a:pt x="20" y="56"/>
                  </a:cubicBezTo>
                  <a:cubicBezTo>
                    <a:pt x="18" y="66"/>
                    <a:pt x="21" y="70"/>
                    <a:pt x="21" y="70"/>
                  </a:cubicBezTo>
                  <a:cubicBezTo>
                    <a:pt x="23" y="73"/>
                    <a:pt x="26" y="76"/>
                    <a:pt x="26" y="86"/>
                  </a:cubicBezTo>
                  <a:cubicBezTo>
                    <a:pt x="26" y="98"/>
                    <a:pt x="17" y="100"/>
                    <a:pt x="17" y="100"/>
                  </a:cubicBezTo>
                  <a:cubicBezTo>
                    <a:pt x="10" y="103"/>
                    <a:pt x="0" y="108"/>
                    <a:pt x="0" y="124"/>
                  </a:cubicBezTo>
                  <a:cubicBezTo>
                    <a:pt x="0" y="124"/>
                    <a:pt x="0" y="128"/>
                    <a:pt x="4" y="128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3" y="125"/>
                    <a:pt x="24" y="122"/>
                    <a:pt x="26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9" y="112"/>
                    <a:pt x="14" y="110"/>
                    <a:pt x="19" y="108"/>
                  </a:cubicBezTo>
                  <a:moveTo>
                    <a:pt x="159" y="100"/>
                  </a:moveTo>
                  <a:cubicBezTo>
                    <a:pt x="159" y="100"/>
                    <a:pt x="150" y="98"/>
                    <a:pt x="150" y="86"/>
                  </a:cubicBezTo>
                  <a:cubicBezTo>
                    <a:pt x="150" y="76"/>
                    <a:pt x="153" y="73"/>
                    <a:pt x="155" y="70"/>
                  </a:cubicBezTo>
                  <a:cubicBezTo>
                    <a:pt x="155" y="70"/>
                    <a:pt x="158" y="66"/>
                    <a:pt x="156" y="56"/>
                  </a:cubicBezTo>
                  <a:cubicBezTo>
                    <a:pt x="158" y="52"/>
                    <a:pt x="162" y="43"/>
                    <a:pt x="159" y="35"/>
                  </a:cubicBezTo>
                  <a:cubicBezTo>
                    <a:pt x="155" y="25"/>
                    <a:pt x="152" y="22"/>
                    <a:pt x="146" y="19"/>
                  </a:cubicBezTo>
                  <a:cubicBezTo>
                    <a:pt x="143" y="18"/>
                    <a:pt x="138" y="16"/>
                    <a:pt x="132" y="16"/>
                  </a:cubicBezTo>
                  <a:cubicBezTo>
                    <a:pt x="129" y="16"/>
                    <a:pt x="127" y="16"/>
                    <a:pt x="124" y="18"/>
                  </a:cubicBezTo>
                  <a:cubicBezTo>
                    <a:pt x="125" y="20"/>
                    <a:pt x="126" y="23"/>
                    <a:pt x="126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8" y="24"/>
                    <a:pt x="130" y="24"/>
                    <a:pt x="132" y="24"/>
                  </a:cubicBezTo>
                  <a:cubicBezTo>
                    <a:pt x="136" y="24"/>
                    <a:pt x="140" y="25"/>
                    <a:pt x="141" y="26"/>
                  </a:cubicBezTo>
                  <a:cubicBezTo>
                    <a:pt x="142" y="26"/>
                    <a:pt x="142" y="27"/>
                    <a:pt x="142" y="27"/>
                  </a:cubicBezTo>
                  <a:cubicBezTo>
                    <a:pt x="146" y="28"/>
                    <a:pt x="148" y="29"/>
                    <a:pt x="151" y="38"/>
                  </a:cubicBezTo>
                  <a:cubicBezTo>
                    <a:pt x="153" y="43"/>
                    <a:pt x="150" y="49"/>
                    <a:pt x="149" y="53"/>
                  </a:cubicBezTo>
                  <a:cubicBezTo>
                    <a:pt x="148" y="54"/>
                    <a:pt x="148" y="56"/>
                    <a:pt x="148" y="58"/>
                  </a:cubicBezTo>
                  <a:cubicBezTo>
                    <a:pt x="149" y="63"/>
                    <a:pt x="149" y="65"/>
                    <a:pt x="149" y="65"/>
                  </a:cubicBezTo>
                  <a:cubicBezTo>
                    <a:pt x="149" y="65"/>
                    <a:pt x="149" y="65"/>
                    <a:pt x="148" y="65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46" y="69"/>
                    <a:pt x="142" y="74"/>
                    <a:pt x="142" y="86"/>
                  </a:cubicBezTo>
                  <a:cubicBezTo>
                    <a:pt x="142" y="100"/>
                    <a:pt x="151" y="106"/>
                    <a:pt x="157" y="108"/>
                  </a:cubicBezTo>
                  <a:cubicBezTo>
                    <a:pt x="162" y="110"/>
                    <a:pt x="167" y="112"/>
                    <a:pt x="168" y="120"/>
                  </a:cubicBezTo>
                  <a:cubicBezTo>
                    <a:pt x="150" y="120"/>
                    <a:pt x="150" y="120"/>
                    <a:pt x="150" y="120"/>
                  </a:cubicBezTo>
                  <a:cubicBezTo>
                    <a:pt x="152" y="122"/>
                    <a:pt x="153" y="125"/>
                    <a:pt x="154" y="128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6" y="128"/>
                    <a:pt x="176" y="124"/>
                    <a:pt x="176" y="124"/>
                  </a:cubicBezTo>
                  <a:cubicBezTo>
                    <a:pt x="176" y="108"/>
                    <a:pt x="166" y="103"/>
                    <a:pt x="159" y="100"/>
                  </a:cubicBezTo>
                  <a:moveTo>
                    <a:pt x="120" y="109"/>
                  </a:moveTo>
                  <a:cubicBezTo>
                    <a:pt x="120" y="109"/>
                    <a:pt x="106" y="105"/>
                    <a:pt x="106" y="90"/>
                  </a:cubicBezTo>
                  <a:cubicBezTo>
                    <a:pt x="106" y="77"/>
                    <a:pt x="111" y="73"/>
                    <a:pt x="114" y="69"/>
                  </a:cubicBezTo>
                  <a:cubicBezTo>
                    <a:pt x="114" y="69"/>
                    <a:pt x="118" y="65"/>
                    <a:pt x="115" y="52"/>
                  </a:cubicBezTo>
                  <a:cubicBezTo>
                    <a:pt x="120" y="45"/>
                    <a:pt x="122" y="33"/>
                    <a:pt x="116" y="19"/>
                  </a:cubicBezTo>
                  <a:cubicBezTo>
                    <a:pt x="112" y="10"/>
                    <a:pt x="109" y="5"/>
                    <a:pt x="104" y="3"/>
                  </a:cubicBezTo>
                  <a:cubicBezTo>
                    <a:pt x="101" y="1"/>
                    <a:pt x="97" y="0"/>
                    <a:pt x="93" y="0"/>
                  </a:cubicBezTo>
                  <a:cubicBezTo>
                    <a:pt x="86" y="0"/>
                    <a:pt x="79" y="3"/>
                    <a:pt x="76" y="4"/>
                  </a:cubicBezTo>
                  <a:cubicBezTo>
                    <a:pt x="68" y="8"/>
                    <a:pt x="63" y="11"/>
                    <a:pt x="58" y="24"/>
                  </a:cubicBezTo>
                  <a:cubicBezTo>
                    <a:pt x="53" y="34"/>
                    <a:pt x="58" y="46"/>
                    <a:pt x="61" y="52"/>
                  </a:cubicBezTo>
                  <a:cubicBezTo>
                    <a:pt x="58" y="65"/>
                    <a:pt x="62" y="69"/>
                    <a:pt x="62" y="69"/>
                  </a:cubicBezTo>
                  <a:cubicBezTo>
                    <a:pt x="65" y="73"/>
                    <a:pt x="70" y="77"/>
                    <a:pt x="70" y="90"/>
                  </a:cubicBezTo>
                  <a:cubicBezTo>
                    <a:pt x="70" y="105"/>
                    <a:pt x="56" y="109"/>
                    <a:pt x="56" y="109"/>
                  </a:cubicBezTo>
                  <a:cubicBezTo>
                    <a:pt x="47" y="112"/>
                    <a:pt x="28" y="118"/>
                    <a:pt x="28" y="140"/>
                  </a:cubicBezTo>
                  <a:cubicBezTo>
                    <a:pt x="28" y="140"/>
                    <a:pt x="28" y="144"/>
                    <a:pt x="32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8" y="144"/>
                    <a:pt x="148" y="140"/>
                    <a:pt x="148" y="140"/>
                  </a:cubicBezTo>
                  <a:cubicBezTo>
                    <a:pt x="148" y="118"/>
                    <a:pt x="129" y="112"/>
                    <a:pt x="120" y="109"/>
                  </a:cubicBezTo>
                  <a:moveTo>
                    <a:pt x="36" y="136"/>
                  </a:moveTo>
                  <a:cubicBezTo>
                    <a:pt x="38" y="125"/>
                    <a:pt x="48" y="120"/>
                    <a:pt x="58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6" y="115"/>
                    <a:pt x="78" y="107"/>
                    <a:pt x="78" y="90"/>
                  </a:cubicBezTo>
                  <a:cubicBezTo>
                    <a:pt x="78" y="76"/>
                    <a:pt x="73" y="70"/>
                    <a:pt x="70" y="66"/>
                  </a:cubicBezTo>
                  <a:cubicBezTo>
                    <a:pt x="69" y="65"/>
                    <a:pt x="68" y="64"/>
                    <a:pt x="69" y="65"/>
                  </a:cubicBezTo>
                  <a:cubicBezTo>
                    <a:pt x="68" y="64"/>
                    <a:pt x="67" y="61"/>
                    <a:pt x="69" y="54"/>
                  </a:cubicBezTo>
                  <a:cubicBezTo>
                    <a:pt x="70" y="50"/>
                    <a:pt x="68" y="48"/>
                    <a:pt x="68" y="48"/>
                  </a:cubicBezTo>
                  <a:cubicBezTo>
                    <a:pt x="66" y="43"/>
                    <a:pt x="62" y="34"/>
                    <a:pt x="65" y="27"/>
                  </a:cubicBezTo>
                  <a:cubicBezTo>
                    <a:pt x="69" y="17"/>
                    <a:pt x="73" y="15"/>
                    <a:pt x="79" y="1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2" y="10"/>
                    <a:pt x="87" y="8"/>
                    <a:pt x="93" y="8"/>
                  </a:cubicBezTo>
                  <a:cubicBezTo>
                    <a:pt x="96" y="8"/>
                    <a:pt x="98" y="9"/>
                    <a:pt x="100" y="10"/>
                  </a:cubicBezTo>
                  <a:cubicBezTo>
                    <a:pt x="103" y="11"/>
                    <a:pt x="105" y="14"/>
                    <a:pt x="108" y="22"/>
                  </a:cubicBezTo>
                  <a:cubicBezTo>
                    <a:pt x="115" y="36"/>
                    <a:pt x="111" y="45"/>
                    <a:pt x="109" y="47"/>
                  </a:cubicBezTo>
                  <a:cubicBezTo>
                    <a:pt x="107" y="49"/>
                    <a:pt x="107" y="52"/>
                    <a:pt x="107" y="54"/>
                  </a:cubicBezTo>
                  <a:cubicBezTo>
                    <a:pt x="109" y="61"/>
                    <a:pt x="108" y="64"/>
                    <a:pt x="108" y="64"/>
                  </a:cubicBezTo>
                  <a:cubicBezTo>
                    <a:pt x="108" y="64"/>
                    <a:pt x="107" y="65"/>
                    <a:pt x="106" y="66"/>
                  </a:cubicBezTo>
                  <a:cubicBezTo>
                    <a:pt x="103" y="70"/>
                    <a:pt x="98" y="76"/>
                    <a:pt x="98" y="90"/>
                  </a:cubicBezTo>
                  <a:cubicBezTo>
                    <a:pt x="98" y="107"/>
                    <a:pt x="110" y="115"/>
                    <a:pt x="118" y="117"/>
                  </a:cubicBezTo>
                  <a:cubicBezTo>
                    <a:pt x="118" y="117"/>
                    <a:pt x="118" y="117"/>
                    <a:pt x="118" y="117"/>
                  </a:cubicBezTo>
                  <a:cubicBezTo>
                    <a:pt x="128" y="120"/>
                    <a:pt x="138" y="125"/>
                    <a:pt x="140" y="136"/>
                  </a:cubicBezTo>
                  <a:lnTo>
                    <a:pt x="36" y="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C1817A6A-1CF8-2241-B4D2-18004A1E6701}"/>
              </a:ext>
            </a:extLst>
          </p:cNvPr>
          <p:cNvGrpSpPr>
            <a:grpSpLocks noChangeAspect="1"/>
          </p:cNvGrpSpPr>
          <p:nvPr/>
        </p:nvGrpSpPr>
        <p:grpSpPr>
          <a:xfrm>
            <a:off x="1790961" y="1011592"/>
            <a:ext cx="936000" cy="935999"/>
            <a:chOff x="6349286" y="2551760"/>
            <a:chExt cx="1066800" cy="1066799"/>
          </a:xfrm>
        </p:grpSpPr>
        <p:sp>
          <p:nvSpPr>
            <p:cNvPr id="62" name="Oval 38">
              <a:extLst>
                <a:ext uri="{FF2B5EF4-FFF2-40B4-BE49-F238E27FC236}">
                  <a16:creationId xmlns:a16="http://schemas.microsoft.com/office/drawing/2014/main" id="{4304657D-F903-4745-99E5-F5081C4D6310}"/>
                </a:ext>
              </a:extLst>
            </p:cNvPr>
            <p:cNvSpPr/>
            <p:nvPr/>
          </p:nvSpPr>
          <p:spPr>
            <a:xfrm>
              <a:off x="6349286" y="2551760"/>
              <a:ext cx="1066800" cy="1066799"/>
            </a:xfrm>
            <a:prstGeom prst="ellipse">
              <a:avLst/>
            </a:prstGeom>
            <a:solidFill>
              <a:srgbClr val="0099FF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B898E6D6-933D-184C-8EEB-0521823D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102" y="2797736"/>
              <a:ext cx="577738" cy="577738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F1F0A87C-AA99-574B-93AA-577F46D93CD0}"/>
              </a:ext>
            </a:extLst>
          </p:cNvPr>
          <p:cNvGrpSpPr>
            <a:grpSpLocks noChangeAspect="1"/>
          </p:cNvGrpSpPr>
          <p:nvPr/>
        </p:nvGrpSpPr>
        <p:grpSpPr>
          <a:xfrm>
            <a:off x="7481452" y="1003202"/>
            <a:ext cx="936000" cy="935999"/>
            <a:chOff x="1091724" y="3807743"/>
            <a:chExt cx="1066800" cy="1066799"/>
          </a:xfrm>
        </p:grpSpPr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FDAC3F3-D2A6-D841-8CDA-93DAE0915F50}"/>
                </a:ext>
              </a:extLst>
            </p:cNvPr>
            <p:cNvSpPr/>
            <p:nvPr/>
          </p:nvSpPr>
          <p:spPr>
            <a:xfrm>
              <a:off x="1091724" y="3807743"/>
              <a:ext cx="1066800" cy="1066799"/>
            </a:xfrm>
            <a:prstGeom prst="ellipse">
              <a:avLst/>
            </a:prstGeom>
            <a:solidFill>
              <a:srgbClr val="0099FF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Freeform 119">
              <a:extLst>
                <a:ext uri="{FF2B5EF4-FFF2-40B4-BE49-F238E27FC236}">
                  <a16:creationId xmlns:a16="http://schemas.microsoft.com/office/drawing/2014/main" id="{1A6034F9-2515-D743-BD01-C6E2F8CC14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54823" y="4008576"/>
              <a:ext cx="340602" cy="648000"/>
            </a:xfrm>
            <a:custGeom>
              <a:avLst/>
              <a:gdLst>
                <a:gd name="T0" fmla="*/ 96 w 96"/>
                <a:gd name="T1" fmla="*/ 68 h 176"/>
                <a:gd name="T2" fmla="*/ 92 w 96"/>
                <a:gd name="T3" fmla="*/ 64 h 176"/>
                <a:gd name="T4" fmla="*/ 60 w 96"/>
                <a:gd name="T5" fmla="*/ 64 h 176"/>
                <a:gd name="T6" fmla="*/ 80 w 96"/>
                <a:gd name="T7" fmla="*/ 5 h 176"/>
                <a:gd name="T8" fmla="*/ 80 w 96"/>
                <a:gd name="T9" fmla="*/ 5 h 176"/>
                <a:gd name="T10" fmla="*/ 80 w 96"/>
                <a:gd name="T11" fmla="*/ 4 h 176"/>
                <a:gd name="T12" fmla="*/ 76 w 96"/>
                <a:gd name="T13" fmla="*/ 0 h 176"/>
                <a:gd name="T14" fmla="*/ 36 w 96"/>
                <a:gd name="T15" fmla="*/ 0 h 176"/>
                <a:gd name="T16" fmla="*/ 32 w 96"/>
                <a:gd name="T17" fmla="*/ 3 h 176"/>
                <a:gd name="T18" fmla="*/ 32 w 96"/>
                <a:gd name="T19" fmla="*/ 3 h 176"/>
                <a:gd name="T20" fmla="*/ 0 w 96"/>
                <a:gd name="T21" fmla="*/ 99 h 176"/>
                <a:gd name="T22" fmla="*/ 0 w 96"/>
                <a:gd name="T23" fmla="*/ 99 h 176"/>
                <a:gd name="T24" fmla="*/ 0 w 96"/>
                <a:gd name="T25" fmla="*/ 100 h 176"/>
                <a:gd name="T26" fmla="*/ 4 w 96"/>
                <a:gd name="T27" fmla="*/ 104 h 176"/>
                <a:gd name="T28" fmla="*/ 40 w 96"/>
                <a:gd name="T29" fmla="*/ 104 h 176"/>
                <a:gd name="T30" fmla="*/ 32 w 96"/>
                <a:gd name="T31" fmla="*/ 172 h 176"/>
                <a:gd name="T32" fmla="*/ 32 w 96"/>
                <a:gd name="T33" fmla="*/ 172 h 176"/>
                <a:gd name="T34" fmla="*/ 32 w 96"/>
                <a:gd name="T35" fmla="*/ 172 h 176"/>
                <a:gd name="T36" fmla="*/ 36 w 96"/>
                <a:gd name="T37" fmla="*/ 176 h 176"/>
                <a:gd name="T38" fmla="*/ 40 w 96"/>
                <a:gd name="T39" fmla="*/ 174 h 176"/>
                <a:gd name="T40" fmla="*/ 40 w 96"/>
                <a:gd name="T41" fmla="*/ 174 h 176"/>
                <a:gd name="T42" fmla="*/ 96 w 96"/>
                <a:gd name="T43" fmla="*/ 70 h 176"/>
                <a:gd name="T44" fmla="*/ 96 w 96"/>
                <a:gd name="T45" fmla="*/ 70 h 176"/>
                <a:gd name="T46" fmla="*/ 96 w 96"/>
                <a:gd name="T47" fmla="*/ 68 h 176"/>
                <a:gd name="T48" fmla="*/ 42 w 96"/>
                <a:gd name="T49" fmla="*/ 152 h 176"/>
                <a:gd name="T50" fmla="*/ 48 w 96"/>
                <a:gd name="T51" fmla="*/ 100 h 176"/>
                <a:gd name="T52" fmla="*/ 48 w 96"/>
                <a:gd name="T53" fmla="*/ 100 h 176"/>
                <a:gd name="T54" fmla="*/ 48 w 96"/>
                <a:gd name="T55" fmla="*/ 100 h 176"/>
                <a:gd name="T56" fmla="*/ 44 w 96"/>
                <a:gd name="T57" fmla="*/ 96 h 176"/>
                <a:gd name="T58" fmla="*/ 10 w 96"/>
                <a:gd name="T59" fmla="*/ 96 h 176"/>
                <a:gd name="T60" fmla="*/ 39 w 96"/>
                <a:gd name="T61" fmla="*/ 8 h 176"/>
                <a:gd name="T62" fmla="*/ 70 w 96"/>
                <a:gd name="T63" fmla="*/ 8 h 176"/>
                <a:gd name="T64" fmla="*/ 51 w 96"/>
                <a:gd name="T65" fmla="*/ 67 h 176"/>
                <a:gd name="T66" fmla="*/ 51 w 96"/>
                <a:gd name="T67" fmla="*/ 67 h 176"/>
                <a:gd name="T68" fmla="*/ 51 w 96"/>
                <a:gd name="T69" fmla="*/ 68 h 176"/>
                <a:gd name="T70" fmla="*/ 55 w 96"/>
                <a:gd name="T71" fmla="*/ 72 h 176"/>
                <a:gd name="T72" fmla="*/ 85 w 96"/>
                <a:gd name="T73" fmla="*/ 72 h 176"/>
                <a:gd name="T74" fmla="*/ 42 w 96"/>
                <a:gd name="T75" fmla="*/ 15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6" h="176">
                  <a:moveTo>
                    <a:pt x="96" y="68"/>
                  </a:moveTo>
                  <a:cubicBezTo>
                    <a:pt x="96" y="66"/>
                    <a:pt x="94" y="64"/>
                    <a:pt x="92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5"/>
                    <a:pt x="80" y="4"/>
                    <a:pt x="80" y="4"/>
                  </a:cubicBezTo>
                  <a:cubicBezTo>
                    <a:pt x="80" y="2"/>
                    <a:pt x="78" y="0"/>
                    <a:pt x="7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4" y="0"/>
                    <a:pt x="33" y="1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100"/>
                    <a:pt x="0" y="100"/>
                  </a:cubicBezTo>
                  <a:cubicBezTo>
                    <a:pt x="0" y="102"/>
                    <a:pt x="2" y="104"/>
                    <a:pt x="4" y="104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2" y="174"/>
                    <a:pt x="34" y="176"/>
                    <a:pt x="36" y="176"/>
                  </a:cubicBezTo>
                  <a:cubicBezTo>
                    <a:pt x="38" y="176"/>
                    <a:pt x="39" y="175"/>
                    <a:pt x="40" y="174"/>
                  </a:cubicBezTo>
                  <a:cubicBezTo>
                    <a:pt x="40" y="174"/>
                    <a:pt x="40" y="174"/>
                    <a:pt x="40" y="174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6" y="69"/>
                    <a:pt x="96" y="68"/>
                  </a:cubicBezTo>
                  <a:moveTo>
                    <a:pt x="42" y="152"/>
                  </a:moveTo>
                  <a:cubicBezTo>
                    <a:pt x="48" y="100"/>
                    <a:pt x="48" y="100"/>
                    <a:pt x="48" y="100"/>
                  </a:cubicBezTo>
                  <a:cubicBezTo>
                    <a:pt x="48" y="100"/>
                    <a:pt x="48" y="100"/>
                    <a:pt x="48" y="100"/>
                  </a:cubicBezTo>
                  <a:cubicBezTo>
                    <a:pt x="48" y="100"/>
                    <a:pt x="48" y="100"/>
                    <a:pt x="48" y="100"/>
                  </a:cubicBezTo>
                  <a:cubicBezTo>
                    <a:pt x="48" y="98"/>
                    <a:pt x="46" y="96"/>
                    <a:pt x="4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1" y="67"/>
                    <a:pt x="51" y="68"/>
                    <a:pt x="51" y="68"/>
                  </a:cubicBezTo>
                  <a:cubicBezTo>
                    <a:pt x="51" y="70"/>
                    <a:pt x="52" y="72"/>
                    <a:pt x="55" y="72"/>
                  </a:cubicBezTo>
                  <a:cubicBezTo>
                    <a:pt x="85" y="72"/>
                    <a:pt x="85" y="72"/>
                    <a:pt x="85" y="72"/>
                  </a:cubicBezTo>
                  <a:lnTo>
                    <a:pt x="42" y="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5D4B4E94-FAC7-294A-9244-7482BAD75FD3}"/>
              </a:ext>
            </a:extLst>
          </p:cNvPr>
          <p:cNvGrpSpPr>
            <a:grpSpLocks noChangeAspect="1"/>
          </p:cNvGrpSpPr>
          <p:nvPr/>
        </p:nvGrpSpPr>
        <p:grpSpPr>
          <a:xfrm>
            <a:off x="3888472" y="1005256"/>
            <a:ext cx="936000" cy="936000"/>
            <a:chOff x="1091724" y="1275895"/>
            <a:chExt cx="1066800" cy="1066800"/>
          </a:xfrm>
        </p:grpSpPr>
        <p:sp>
          <p:nvSpPr>
            <p:cNvPr id="68" name="Oval 1">
              <a:extLst>
                <a:ext uri="{FF2B5EF4-FFF2-40B4-BE49-F238E27FC236}">
                  <a16:creationId xmlns:a16="http://schemas.microsoft.com/office/drawing/2014/main" id="{854ED0DC-2820-454F-BC68-91346B1362F5}"/>
                </a:ext>
              </a:extLst>
            </p:cNvPr>
            <p:cNvSpPr/>
            <p:nvPr/>
          </p:nvSpPr>
          <p:spPr>
            <a:xfrm>
              <a:off x="1091724" y="1275895"/>
              <a:ext cx="1066800" cy="1066800"/>
            </a:xfrm>
            <a:prstGeom prst="ellipse">
              <a:avLst/>
            </a:prstGeom>
            <a:solidFill>
              <a:srgbClr val="0099FF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B044FE25-2D0D-AC42-92ED-BA242668C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068" y="1424574"/>
              <a:ext cx="692497" cy="769441"/>
            </a:xfrm>
            <a:prstGeom prst="rect">
              <a:avLst/>
            </a:prstGeom>
          </p:spPr>
        </p:pic>
      </p:grpSp>
      <p:grpSp>
        <p:nvGrpSpPr>
          <p:cNvPr id="70" name="Group 8">
            <a:extLst>
              <a:ext uri="{FF2B5EF4-FFF2-40B4-BE49-F238E27FC236}">
                <a16:creationId xmlns:a16="http://schemas.microsoft.com/office/drawing/2014/main" id="{C0788C11-7F35-C440-9C99-265F081A2CBE}"/>
              </a:ext>
            </a:extLst>
          </p:cNvPr>
          <p:cNvGrpSpPr>
            <a:grpSpLocks noChangeAspect="1"/>
          </p:cNvGrpSpPr>
          <p:nvPr/>
        </p:nvGrpSpPr>
        <p:grpSpPr>
          <a:xfrm>
            <a:off x="4913165" y="1011590"/>
            <a:ext cx="936000" cy="935999"/>
            <a:chOff x="9639300" y="5572089"/>
            <a:chExt cx="1600200" cy="1600200"/>
          </a:xfrm>
        </p:grpSpPr>
        <p:sp>
          <p:nvSpPr>
            <p:cNvPr id="71" name="Oval 38">
              <a:extLst>
                <a:ext uri="{FF2B5EF4-FFF2-40B4-BE49-F238E27FC236}">
                  <a16:creationId xmlns:a16="http://schemas.microsoft.com/office/drawing/2014/main" id="{5FBD6DA8-397C-4648-BF78-2F7A913F9D90}"/>
                </a:ext>
              </a:extLst>
            </p:cNvPr>
            <p:cNvSpPr/>
            <p:nvPr/>
          </p:nvSpPr>
          <p:spPr>
            <a:xfrm>
              <a:off x="9639300" y="5572089"/>
              <a:ext cx="1600200" cy="1600200"/>
            </a:xfrm>
            <a:prstGeom prst="ellipse">
              <a:avLst/>
            </a:prstGeom>
            <a:solidFill>
              <a:srgbClr val="0099FF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Freeform 76">
              <a:extLst>
                <a:ext uri="{FF2B5EF4-FFF2-40B4-BE49-F238E27FC236}">
                  <a16:creationId xmlns:a16="http://schemas.microsoft.com/office/drawing/2014/main" id="{7D1B8134-4EB0-FD40-9663-6E12CCE4A8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89575" y="6001739"/>
              <a:ext cx="699651" cy="715194"/>
            </a:xfrm>
            <a:custGeom>
              <a:avLst/>
              <a:gdLst>
                <a:gd name="T0" fmla="*/ 39 w 176"/>
                <a:gd name="T1" fmla="*/ 119 h 176"/>
                <a:gd name="T2" fmla="*/ 43 w 176"/>
                <a:gd name="T3" fmla="*/ 115 h 176"/>
                <a:gd name="T4" fmla="*/ 44 w 176"/>
                <a:gd name="T5" fmla="*/ 112 h 176"/>
                <a:gd name="T6" fmla="*/ 40 w 176"/>
                <a:gd name="T7" fmla="*/ 108 h 176"/>
                <a:gd name="T8" fmla="*/ 37 w 176"/>
                <a:gd name="T9" fmla="*/ 109 h 176"/>
                <a:gd name="T10" fmla="*/ 33 w 176"/>
                <a:gd name="T11" fmla="*/ 113 h 176"/>
                <a:gd name="T12" fmla="*/ 32 w 176"/>
                <a:gd name="T13" fmla="*/ 116 h 176"/>
                <a:gd name="T14" fmla="*/ 36 w 176"/>
                <a:gd name="T15" fmla="*/ 120 h 176"/>
                <a:gd name="T16" fmla="*/ 39 w 176"/>
                <a:gd name="T17" fmla="*/ 119 h 176"/>
                <a:gd name="T18" fmla="*/ 64 w 176"/>
                <a:gd name="T19" fmla="*/ 116 h 176"/>
                <a:gd name="T20" fmla="*/ 60 w 176"/>
                <a:gd name="T21" fmla="*/ 112 h 176"/>
                <a:gd name="T22" fmla="*/ 57 w 176"/>
                <a:gd name="T23" fmla="*/ 113 h 176"/>
                <a:gd name="T24" fmla="*/ 17 w 176"/>
                <a:gd name="T25" fmla="*/ 153 h 176"/>
                <a:gd name="T26" fmla="*/ 16 w 176"/>
                <a:gd name="T27" fmla="*/ 156 h 176"/>
                <a:gd name="T28" fmla="*/ 20 w 176"/>
                <a:gd name="T29" fmla="*/ 160 h 176"/>
                <a:gd name="T30" fmla="*/ 23 w 176"/>
                <a:gd name="T31" fmla="*/ 159 h 176"/>
                <a:gd name="T32" fmla="*/ 63 w 176"/>
                <a:gd name="T33" fmla="*/ 119 h 176"/>
                <a:gd name="T34" fmla="*/ 64 w 176"/>
                <a:gd name="T35" fmla="*/ 116 h 176"/>
                <a:gd name="T36" fmla="*/ 64 w 176"/>
                <a:gd name="T37" fmla="*/ 132 h 176"/>
                <a:gd name="T38" fmla="*/ 61 w 176"/>
                <a:gd name="T39" fmla="*/ 133 h 176"/>
                <a:gd name="T40" fmla="*/ 49 w 176"/>
                <a:gd name="T41" fmla="*/ 145 h 176"/>
                <a:gd name="T42" fmla="*/ 48 w 176"/>
                <a:gd name="T43" fmla="*/ 148 h 176"/>
                <a:gd name="T44" fmla="*/ 52 w 176"/>
                <a:gd name="T45" fmla="*/ 152 h 176"/>
                <a:gd name="T46" fmla="*/ 55 w 176"/>
                <a:gd name="T47" fmla="*/ 151 h 176"/>
                <a:gd name="T48" fmla="*/ 67 w 176"/>
                <a:gd name="T49" fmla="*/ 139 h 176"/>
                <a:gd name="T50" fmla="*/ 68 w 176"/>
                <a:gd name="T51" fmla="*/ 136 h 176"/>
                <a:gd name="T52" fmla="*/ 64 w 176"/>
                <a:gd name="T53" fmla="*/ 132 h 176"/>
                <a:gd name="T54" fmla="*/ 176 w 176"/>
                <a:gd name="T55" fmla="*/ 4 h 176"/>
                <a:gd name="T56" fmla="*/ 172 w 176"/>
                <a:gd name="T57" fmla="*/ 0 h 176"/>
                <a:gd name="T58" fmla="*/ 170 w 176"/>
                <a:gd name="T59" fmla="*/ 0 h 176"/>
                <a:gd name="T60" fmla="*/ 170 w 176"/>
                <a:gd name="T61" fmla="*/ 0 h 176"/>
                <a:gd name="T62" fmla="*/ 2 w 176"/>
                <a:gd name="T63" fmla="*/ 72 h 176"/>
                <a:gd name="T64" fmla="*/ 2 w 176"/>
                <a:gd name="T65" fmla="*/ 72 h 176"/>
                <a:gd name="T66" fmla="*/ 2 w 176"/>
                <a:gd name="T67" fmla="*/ 72 h 176"/>
                <a:gd name="T68" fmla="*/ 2 w 176"/>
                <a:gd name="T69" fmla="*/ 72 h 176"/>
                <a:gd name="T70" fmla="*/ 0 w 176"/>
                <a:gd name="T71" fmla="*/ 76 h 176"/>
                <a:gd name="T72" fmla="*/ 3 w 176"/>
                <a:gd name="T73" fmla="*/ 80 h 176"/>
                <a:gd name="T74" fmla="*/ 3 w 176"/>
                <a:gd name="T75" fmla="*/ 80 h 176"/>
                <a:gd name="T76" fmla="*/ 69 w 176"/>
                <a:gd name="T77" fmla="*/ 107 h 176"/>
                <a:gd name="T78" fmla="*/ 96 w 176"/>
                <a:gd name="T79" fmla="*/ 173 h 176"/>
                <a:gd name="T80" fmla="*/ 96 w 176"/>
                <a:gd name="T81" fmla="*/ 173 h 176"/>
                <a:gd name="T82" fmla="*/ 100 w 176"/>
                <a:gd name="T83" fmla="*/ 176 h 176"/>
                <a:gd name="T84" fmla="*/ 104 w 176"/>
                <a:gd name="T85" fmla="*/ 174 h 176"/>
                <a:gd name="T86" fmla="*/ 104 w 176"/>
                <a:gd name="T87" fmla="*/ 174 h 176"/>
                <a:gd name="T88" fmla="*/ 104 w 176"/>
                <a:gd name="T89" fmla="*/ 174 h 176"/>
                <a:gd name="T90" fmla="*/ 104 w 176"/>
                <a:gd name="T91" fmla="*/ 174 h 176"/>
                <a:gd name="T92" fmla="*/ 176 w 176"/>
                <a:gd name="T93" fmla="*/ 6 h 176"/>
                <a:gd name="T94" fmla="*/ 176 w 176"/>
                <a:gd name="T95" fmla="*/ 6 h 176"/>
                <a:gd name="T96" fmla="*/ 176 w 176"/>
                <a:gd name="T97" fmla="*/ 4 h 176"/>
                <a:gd name="T98" fmla="*/ 14 w 176"/>
                <a:gd name="T99" fmla="*/ 76 h 176"/>
                <a:gd name="T100" fmla="*/ 154 w 176"/>
                <a:gd name="T101" fmla="*/ 16 h 176"/>
                <a:gd name="T102" fmla="*/ 71 w 176"/>
                <a:gd name="T103" fmla="*/ 99 h 176"/>
                <a:gd name="T104" fmla="*/ 14 w 176"/>
                <a:gd name="T105" fmla="*/ 76 h 176"/>
                <a:gd name="T106" fmla="*/ 100 w 176"/>
                <a:gd name="T107" fmla="*/ 162 h 176"/>
                <a:gd name="T108" fmla="*/ 77 w 176"/>
                <a:gd name="T109" fmla="*/ 105 h 176"/>
                <a:gd name="T110" fmla="*/ 160 w 176"/>
                <a:gd name="T111" fmla="*/ 22 h 176"/>
                <a:gd name="T112" fmla="*/ 100 w 176"/>
                <a:gd name="T113" fmla="*/ 16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6" h="176">
                  <a:moveTo>
                    <a:pt x="39" y="119"/>
                  </a:moveTo>
                  <a:cubicBezTo>
                    <a:pt x="43" y="115"/>
                    <a:pt x="43" y="115"/>
                    <a:pt x="43" y="115"/>
                  </a:cubicBezTo>
                  <a:cubicBezTo>
                    <a:pt x="44" y="114"/>
                    <a:pt x="44" y="113"/>
                    <a:pt x="44" y="112"/>
                  </a:cubicBezTo>
                  <a:cubicBezTo>
                    <a:pt x="44" y="110"/>
                    <a:pt x="42" y="108"/>
                    <a:pt x="40" y="108"/>
                  </a:cubicBezTo>
                  <a:cubicBezTo>
                    <a:pt x="39" y="108"/>
                    <a:pt x="38" y="108"/>
                    <a:pt x="37" y="109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2" y="114"/>
                    <a:pt x="32" y="115"/>
                    <a:pt x="32" y="116"/>
                  </a:cubicBezTo>
                  <a:cubicBezTo>
                    <a:pt x="32" y="118"/>
                    <a:pt x="34" y="120"/>
                    <a:pt x="36" y="120"/>
                  </a:cubicBezTo>
                  <a:cubicBezTo>
                    <a:pt x="37" y="120"/>
                    <a:pt x="38" y="120"/>
                    <a:pt x="39" y="119"/>
                  </a:cubicBezTo>
                  <a:moveTo>
                    <a:pt x="64" y="116"/>
                  </a:moveTo>
                  <a:cubicBezTo>
                    <a:pt x="64" y="114"/>
                    <a:pt x="62" y="112"/>
                    <a:pt x="60" y="112"/>
                  </a:cubicBezTo>
                  <a:cubicBezTo>
                    <a:pt x="59" y="112"/>
                    <a:pt x="58" y="112"/>
                    <a:pt x="57" y="113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6" y="154"/>
                    <a:pt x="16" y="155"/>
                    <a:pt x="16" y="156"/>
                  </a:cubicBezTo>
                  <a:cubicBezTo>
                    <a:pt x="16" y="158"/>
                    <a:pt x="18" y="160"/>
                    <a:pt x="20" y="160"/>
                  </a:cubicBezTo>
                  <a:cubicBezTo>
                    <a:pt x="21" y="160"/>
                    <a:pt x="22" y="160"/>
                    <a:pt x="23" y="159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4" y="118"/>
                    <a:pt x="64" y="117"/>
                    <a:pt x="64" y="116"/>
                  </a:cubicBezTo>
                  <a:moveTo>
                    <a:pt x="64" y="132"/>
                  </a:moveTo>
                  <a:cubicBezTo>
                    <a:pt x="63" y="132"/>
                    <a:pt x="62" y="132"/>
                    <a:pt x="61" y="133"/>
                  </a:cubicBezTo>
                  <a:cubicBezTo>
                    <a:pt x="49" y="145"/>
                    <a:pt x="49" y="145"/>
                    <a:pt x="49" y="145"/>
                  </a:cubicBezTo>
                  <a:cubicBezTo>
                    <a:pt x="48" y="146"/>
                    <a:pt x="48" y="147"/>
                    <a:pt x="48" y="148"/>
                  </a:cubicBezTo>
                  <a:cubicBezTo>
                    <a:pt x="48" y="150"/>
                    <a:pt x="50" y="152"/>
                    <a:pt x="52" y="152"/>
                  </a:cubicBezTo>
                  <a:cubicBezTo>
                    <a:pt x="53" y="152"/>
                    <a:pt x="54" y="152"/>
                    <a:pt x="55" y="151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68" y="138"/>
                    <a:pt x="68" y="137"/>
                    <a:pt x="68" y="136"/>
                  </a:cubicBezTo>
                  <a:cubicBezTo>
                    <a:pt x="68" y="134"/>
                    <a:pt x="66" y="132"/>
                    <a:pt x="64" y="132"/>
                  </a:cubicBezTo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1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3"/>
                    <a:pt x="0" y="74"/>
                    <a:pt x="0" y="76"/>
                  </a:cubicBezTo>
                  <a:cubicBezTo>
                    <a:pt x="0" y="78"/>
                    <a:pt x="1" y="79"/>
                    <a:pt x="3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5"/>
                    <a:pt x="98" y="176"/>
                    <a:pt x="100" y="176"/>
                  </a:cubicBezTo>
                  <a:cubicBezTo>
                    <a:pt x="102" y="176"/>
                    <a:pt x="103" y="175"/>
                    <a:pt x="104" y="174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76" y="6"/>
                    <a:pt x="176" y="6"/>
                    <a:pt x="176" y="6"/>
                  </a:cubicBezTo>
                  <a:cubicBezTo>
                    <a:pt x="176" y="6"/>
                    <a:pt x="176" y="6"/>
                    <a:pt x="176" y="6"/>
                  </a:cubicBezTo>
                  <a:cubicBezTo>
                    <a:pt x="176" y="5"/>
                    <a:pt x="176" y="5"/>
                    <a:pt x="176" y="4"/>
                  </a:cubicBezTo>
                  <a:moveTo>
                    <a:pt x="14" y="76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71" y="99"/>
                    <a:pt x="71" y="99"/>
                    <a:pt x="71" y="99"/>
                  </a:cubicBezTo>
                  <a:lnTo>
                    <a:pt x="14" y="76"/>
                  </a:lnTo>
                  <a:close/>
                  <a:moveTo>
                    <a:pt x="100" y="162"/>
                  </a:moveTo>
                  <a:cubicBezTo>
                    <a:pt x="77" y="105"/>
                    <a:pt x="77" y="105"/>
                    <a:pt x="77" y="105"/>
                  </a:cubicBezTo>
                  <a:cubicBezTo>
                    <a:pt x="160" y="22"/>
                    <a:pt x="160" y="22"/>
                    <a:pt x="160" y="22"/>
                  </a:cubicBezTo>
                  <a:lnTo>
                    <a:pt x="100" y="1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E3BE1AD0-EC1B-094B-9767-884A8E6337C4}"/>
              </a:ext>
            </a:extLst>
          </p:cNvPr>
          <p:cNvGrpSpPr>
            <a:grpSpLocks noChangeAspect="1"/>
          </p:cNvGrpSpPr>
          <p:nvPr/>
        </p:nvGrpSpPr>
        <p:grpSpPr>
          <a:xfrm>
            <a:off x="6438730" y="993654"/>
            <a:ext cx="936000" cy="936000"/>
            <a:chOff x="6349286" y="5034543"/>
            <a:chExt cx="1066800" cy="1066800"/>
          </a:xfrm>
        </p:grpSpPr>
        <p:sp>
          <p:nvSpPr>
            <p:cNvPr id="74" name="Oval 38">
              <a:extLst>
                <a:ext uri="{FF2B5EF4-FFF2-40B4-BE49-F238E27FC236}">
                  <a16:creationId xmlns:a16="http://schemas.microsoft.com/office/drawing/2014/main" id="{8D93F838-3AB7-1641-B8F0-0E2314F88050}"/>
                </a:ext>
              </a:extLst>
            </p:cNvPr>
            <p:cNvSpPr/>
            <p:nvPr/>
          </p:nvSpPr>
          <p:spPr>
            <a:xfrm>
              <a:off x="6349286" y="5034543"/>
              <a:ext cx="1066800" cy="1066800"/>
            </a:xfrm>
            <a:prstGeom prst="ellipse">
              <a:avLst/>
            </a:prstGeom>
            <a:solidFill>
              <a:srgbClr val="0099FF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Freeform 354">
              <a:extLst>
                <a:ext uri="{FF2B5EF4-FFF2-40B4-BE49-F238E27FC236}">
                  <a16:creationId xmlns:a16="http://schemas.microsoft.com/office/drawing/2014/main" id="{080D54BC-241E-ED4F-9C2B-B3E6D12BF8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72391" y="5321343"/>
              <a:ext cx="613161" cy="493200"/>
            </a:xfrm>
            <a:custGeom>
              <a:avLst/>
              <a:gdLst>
                <a:gd name="T0" fmla="*/ 175 w 176"/>
                <a:gd name="T1" fmla="*/ 69 h 144"/>
                <a:gd name="T2" fmla="*/ 151 w 176"/>
                <a:gd name="T3" fmla="*/ 45 h 144"/>
                <a:gd name="T4" fmla="*/ 148 w 176"/>
                <a:gd name="T5" fmla="*/ 44 h 144"/>
                <a:gd name="T6" fmla="*/ 144 w 176"/>
                <a:gd name="T7" fmla="*/ 48 h 144"/>
                <a:gd name="T8" fmla="*/ 145 w 176"/>
                <a:gd name="T9" fmla="*/ 51 h 144"/>
                <a:gd name="T10" fmla="*/ 162 w 176"/>
                <a:gd name="T11" fmla="*/ 68 h 144"/>
                <a:gd name="T12" fmla="*/ 66 w 176"/>
                <a:gd name="T13" fmla="*/ 68 h 144"/>
                <a:gd name="T14" fmla="*/ 120 w 176"/>
                <a:gd name="T15" fmla="*/ 14 h 144"/>
                <a:gd name="T16" fmla="*/ 120 w 176"/>
                <a:gd name="T17" fmla="*/ 36 h 144"/>
                <a:gd name="T18" fmla="*/ 124 w 176"/>
                <a:gd name="T19" fmla="*/ 40 h 144"/>
                <a:gd name="T20" fmla="*/ 128 w 176"/>
                <a:gd name="T21" fmla="*/ 36 h 144"/>
                <a:gd name="T22" fmla="*/ 128 w 176"/>
                <a:gd name="T23" fmla="*/ 4 h 144"/>
                <a:gd name="T24" fmla="*/ 124 w 176"/>
                <a:gd name="T25" fmla="*/ 0 h 144"/>
                <a:gd name="T26" fmla="*/ 92 w 176"/>
                <a:gd name="T27" fmla="*/ 0 h 144"/>
                <a:gd name="T28" fmla="*/ 88 w 176"/>
                <a:gd name="T29" fmla="*/ 4 h 144"/>
                <a:gd name="T30" fmla="*/ 92 w 176"/>
                <a:gd name="T31" fmla="*/ 8 h 144"/>
                <a:gd name="T32" fmla="*/ 114 w 176"/>
                <a:gd name="T33" fmla="*/ 8 h 144"/>
                <a:gd name="T34" fmla="*/ 54 w 176"/>
                <a:gd name="T35" fmla="*/ 68 h 144"/>
                <a:gd name="T36" fmla="*/ 31 w 176"/>
                <a:gd name="T37" fmla="*/ 68 h 144"/>
                <a:gd name="T38" fmla="*/ 16 w 176"/>
                <a:gd name="T39" fmla="*/ 56 h 144"/>
                <a:gd name="T40" fmla="*/ 0 w 176"/>
                <a:gd name="T41" fmla="*/ 72 h 144"/>
                <a:gd name="T42" fmla="*/ 16 w 176"/>
                <a:gd name="T43" fmla="*/ 88 h 144"/>
                <a:gd name="T44" fmla="*/ 31 w 176"/>
                <a:gd name="T45" fmla="*/ 76 h 144"/>
                <a:gd name="T46" fmla="*/ 54 w 176"/>
                <a:gd name="T47" fmla="*/ 76 h 144"/>
                <a:gd name="T48" fmla="*/ 114 w 176"/>
                <a:gd name="T49" fmla="*/ 136 h 144"/>
                <a:gd name="T50" fmla="*/ 92 w 176"/>
                <a:gd name="T51" fmla="*/ 136 h 144"/>
                <a:gd name="T52" fmla="*/ 88 w 176"/>
                <a:gd name="T53" fmla="*/ 140 h 144"/>
                <a:gd name="T54" fmla="*/ 92 w 176"/>
                <a:gd name="T55" fmla="*/ 144 h 144"/>
                <a:gd name="T56" fmla="*/ 124 w 176"/>
                <a:gd name="T57" fmla="*/ 144 h 144"/>
                <a:gd name="T58" fmla="*/ 128 w 176"/>
                <a:gd name="T59" fmla="*/ 140 h 144"/>
                <a:gd name="T60" fmla="*/ 128 w 176"/>
                <a:gd name="T61" fmla="*/ 108 h 144"/>
                <a:gd name="T62" fmla="*/ 124 w 176"/>
                <a:gd name="T63" fmla="*/ 104 h 144"/>
                <a:gd name="T64" fmla="*/ 120 w 176"/>
                <a:gd name="T65" fmla="*/ 108 h 144"/>
                <a:gd name="T66" fmla="*/ 120 w 176"/>
                <a:gd name="T67" fmla="*/ 130 h 144"/>
                <a:gd name="T68" fmla="*/ 66 w 176"/>
                <a:gd name="T69" fmla="*/ 76 h 144"/>
                <a:gd name="T70" fmla="*/ 162 w 176"/>
                <a:gd name="T71" fmla="*/ 76 h 144"/>
                <a:gd name="T72" fmla="*/ 145 w 176"/>
                <a:gd name="T73" fmla="*/ 93 h 144"/>
                <a:gd name="T74" fmla="*/ 144 w 176"/>
                <a:gd name="T75" fmla="*/ 96 h 144"/>
                <a:gd name="T76" fmla="*/ 148 w 176"/>
                <a:gd name="T77" fmla="*/ 100 h 144"/>
                <a:gd name="T78" fmla="*/ 151 w 176"/>
                <a:gd name="T79" fmla="*/ 99 h 144"/>
                <a:gd name="T80" fmla="*/ 175 w 176"/>
                <a:gd name="T81" fmla="*/ 75 h 144"/>
                <a:gd name="T82" fmla="*/ 176 w 176"/>
                <a:gd name="T83" fmla="*/ 72 h 144"/>
                <a:gd name="T84" fmla="*/ 175 w 176"/>
                <a:gd name="T85" fmla="*/ 69 h 144"/>
                <a:gd name="T86" fmla="*/ 16 w 176"/>
                <a:gd name="T87" fmla="*/ 80 h 144"/>
                <a:gd name="T88" fmla="*/ 8 w 176"/>
                <a:gd name="T89" fmla="*/ 72 h 144"/>
                <a:gd name="T90" fmla="*/ 16 w 176"/>
                <a:gd name="T91" fmla="*/ 64 h 144"/>
                <a:gd name="T92" fmla="*/ 24 w 176"/>
                <a:gd name="T93" fmla="*/ 72 h 144"/>
                <a:gd name="T94" fmla="*/ 16 w 176"/>
                <a:gd name="T95" fmla="*/ 8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6" h="144">
                  <a:moveTo>
                    <a:pt x="175" y="69"/>
                  </a:moveTo>
                  <a:cubicBezTo>
                    <a:pt x="151" y="45"/>
                    <a:pt x="151" y="45"/>
                    <a:pt x="151" y="45"/>
                  </a:cubicBezTo>
                  <a:cubicBezTo>
                    <a:pt x="150" y="44"/>
                    <a:pt x="149" y="44"/>
                    <a:pt x="148" y="44"/>
                  </a:cubicBezTo>
                  <a:cubicBezTo>
                    <a:pt x="146" y="44"/>
                    <a:pt x="144" y="46"/>
                    <a:pt x="144" y="48"/>
                  </a:cubicBezTo>
                  <a:cubicBezTo>
                    <a:pt x="144" y="49"/>
                    <a:pt x="144" y="50"/>
                    <a:pt x="145" y="51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120" y="14"/>
                    <a:pt x="120" y="14"/>
                    <a:pt x="120" y="14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8"/>
                    <a:pt x="122" y="40"/>
                    <a:pt x="124" y="40"/>
                  </a:cubicBezTo>
                  <a:cubicBezTo>
                    <a:pt x="126" y="40"/>
                    <a:pt x="128" y="38"/>
                    <a:pt x="128" y="3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2"/>
                    <a:pt x="126" y="0"/>
                    <a:pt x="124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8" y="2"/>
                    <a:pt x="88" y="4"/>
                  </a:cubicBezTo>
                  <a:cubicBezTo>
                    <a:pt x="88" y="6"/>
                    <a:pt x="90" y="8"/>
                    <a:pt x="92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1"/>
                    <a:pt x="23" y="56"/>
                    <a:pt x="16" y="56"/>
                  </a:cubicBezTo>
                  <a:cubicBezTo>
                    <a:pt x="7" y="56"/>
                    <a:pt x="0" y="63"/>
                    <a:pt x="0" y="72"/>
                  </a:cubicBezTo>
                  <a:cubicBezTo>
                    <a:pt x="0" y="81"/>
                    <a:pt x="7" y="88"/>
                    <a:pt x="16" y="88"/>
                  </a:cubicBezTo>
                  <a:cubicBezTo>
                    <a:pt x="23" y="88"/>
                    <a:pt x="30" y="83"/>
                    <a:pt x="31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114" y="136"/>
                    <a:pt x="114" y="136"/>
                    <a:pt x="11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6"/>
                    <a:pt x="88" y="138"/>
                    <a:pt x="88" y="140"/>
                  </a:cubicBezTo>
                  <a:cubicBezTo>
                    <a:pt x="88" y="142"/>
                    <a:pt x="90" y="144"/>
                    <a:pt x="92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6" y="144"/>
                    <a:pt x="128" y="142"/>
                    <a:pt x="128" y="140"/>
                  </a:cubicBezTo>
                  <a:cubicBezTo>
                    <a:pt x="128" y="108"/>
                    <a:pt x="128" y="108"/>
                    <a:pt x="128" y="108"/>
                  </a:cubicBezTo>
                  <a:cubicBezTo>
                    <a:pt x="128" y="106"/>
                    <a:pt x="126" y="104"/>
                    <a:pt x="124" y="104"/>
                  </a:cubicBezTo>
                  <a:cubicBezTo>
                    <a:pt x="122" y="104"/>
                    <a:pt x="120" y="106"/>
                    <a:pt x="120" y="108"/>
                  </a:cubicBezTo>
                  <a:cubicBezTo>
                    <a:pt x="120" y="130"/>
                    <a:pt x="120" y="130"/>
                    <a:pt x="120" y="130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4" y="94"/>
                    <a:pt x="144" y="95"/>
                    <a:pt x="144" y="96"/>
                  </a:cubicBezTo>
                  <a:cubicBezTo>
                    <a:pt x="144" y="98"/>
                    <a:pt x="146" y="100"/>
                    <a:pt x="148" y="100"/>
                  </a:cubicBezTo>
                  <a:cubicBezTo>
                    <a:pt x="149" y="100"/>
                    <a:pt x="150" y="100"/>
                    <a:pt x="151" y="99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4"/>
                    <a:pt x="176" y="73"/>
                    <a:pt x="176" y="72"/>
                  </a:cubicBezTo>
                  <a:cubicBezTo>
                    <a:pt x="176" y="71"/>
                    <a:pt x="176" y="70"/>
                    <a:pt x="175" y="69"/>
                  </a:cubicBezTo>
                  <a:moveTo>
                    <a:pt x="16" y="80"/>
                  </a:moveTo>
                  <a:cubicBezTo>
                    <a:pt x="12" y="80"/>
                    <a:pt x="8" y="76"/>
                    <a:pt x="8" y="72"/>
                  </a:cubicBezTo>
                  <a:cubicBezTo>
                    <a:pt x="8" y="68"/>
                    <a:pt x="12" y="64"/>
                    <a:pt x="16" y="64"/>
                  </a:cubicBezTo>
                  <a:cubicBezTo>
                    <a:pt x="20" y="64"/>
                    <a:pt x="24" y="68"/>
                    <a:pt x="24" y="72"/>
                  </a:cubicBezTo>
                  <a:cubicBezTo>
                    <a:pt x="24" y="76"/>
                    <a:pt x="20" y="80"/>
                    <a:pt x="16" y="8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6" name="Grafik 2">
            <a:extLst>
              <a:ext uri="{FF2B5EF4-FFF2-40B4-BE49-F238E27FC236}">
                <a16:creationId xmlns:a16="http://schemas.microsoft.com/office/drawing/2014/main" id="{5D039034-E71F-C84D-A3B5-CF7589C340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1"/>
          <a:stretch/>
        </p:blipFill>
        <p:spPr>
          <a:xfrm>
            <a:off x="4399886" y="4223175"/>
            <a:ext cx="4483564" cy="2369903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960A6041-F58F-D244-AD62-5A9AB47264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5" t="1561" r="30159" b="-1"/>
          <a:stretch/>
        </p:blipFill>
        <p:spPr>
          <a:xfrm>
            <a:off x="3743859" y="4484994"/>
            <a:ext cx="1058548" cy="2020101"/>
          </a:xfrm>
          <a:prstGeom prst="rect">
            <a:avLst/>
          </a:prstGeom>
        </p:spPr>
      </p:pic>
      <p:sp>
        <p:nvSpPr>
          <p:cNvPr id="79" name="Tekstvak 73">
            <a:extLst>
              <a:ext uri="{FF2B5EF4-FFF2-40B4-BE49-F238E27FC236}">
                <a16:creationId xmlns:a16="http://schemas.microsoft.com/office/drawing/2014/main" id="{519209DD-555E-9047-AFEF-185F4D1361F5}"/>
              </a:ext>
            </a:extLst>
          </p:cNvPr>
          <p:cNvSpPr txBox="1"/>
          <p:nvPr/>
        </p:nvSpPr>
        <p:spPr>
          <a:xfrm rot="16200000">
            <a:off x="8145608" y="395048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C9C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endParaRPr lang="en-US" b="1" dirty="0">
              <a:solidFill>
                <a:srgbClr val="9C9C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4AE694F8-ACD4-F742-B08B-71AB405F121B}"/>
              </a:ext>
            </a:extLst>
          </p:cNvPr>
          <p:cNvSpPr txBox="1"/>
          <p:nvPr/>
        </p:nvSpPr>
        <p:spPr>
          <a:xfrm>
            <a:off x="7177447" y="6181891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Copyright: S&amp;B</a:t>
            </a:r>
          </a:p>
        </p:txBody>
      </p:sp>
    </p:spTree>
    <p:extLst>
      <p:ext uri="{BB962C8B-B14F-4D97-AF65-F5344CB8AC3E}">
        <p14:creationId xmlns:p14="http://schemas.microsoft.com/office/powerpoint/2010/main" val="1429248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C3BE0D7-557D-0C45-96DB-ACB2ABDF9F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54" y="2527300"/>
            <a:ext cx="1803400" cy="18034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für alle. / Space for everyone.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D05C52A-4B37-DF40-A9E3-717593F520F3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Technology Partners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D5DF89A-F0C1-AE4C-A59D-2BC13C941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6BFD96D-BD28-0C49-9463-012137694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23" y="1635454"/>
            <a:ext cx="4589662" cy="60583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D09310A-D384-D247-9BC8-96A0869F4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98" y="1519611"/>
            <a:ext cx="3801978" cy="87678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2ED0A87-4119-044D-B638-4D1F84659142}"/>
              </a:ext>
            </a:extLst>
          </p:cNvPr>
          <p:cNvSpPr txBox="1"/>
          <p:nvPr/>
        </p:nvSpPr>
        <p:spPr>
          <a:xfrm>
            <a:off x="1991551" y="4401294"/>
            <a:ext cx="309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scheidt-bachmann.com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C1E025A-F495-C647-A2EE-12FA4F28C4C1}"/>
              </a:ext>
            </a:extLst>
          </p:cNvPr>
          <p:cNvSpPr txBox="1"/>
          <p:nvPr/>
        </p:nvSpPr>
        <p:spPr>
          <a:xfrm>
            <a:off x="7976779" y="4401294"/>
            <a:ext cx="211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evopark.com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67B131-9463-204C-AD91-A095EF170A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87" y="2527300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78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für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alle. / Space for everyone.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D05C52A-4B37-DF40-A9E3-717593F520F3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1" name="Picture 28">
            <a:extLst>
              <a:ext uri="{FF2B5EF4-FFF2-40B4-BE49-F238E27FC236}">
                <a16:creationId xmlns:a16="http://schemas.microsoft.com/office/drawing/2014/main" id="{A2B023A8-4A95-D347-A9D6-4E8643F865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r="16707"/>
          <a:stretch/>
        </p:blipFill>
        <p:spPr>
          <a:xfrm>
            <a:off x="1165518" y="1814389"/>
            <a:ext cx="2160000" cy="2161741"/>
          </a:xfrm>
          <a:prstGeom prst="ellipse">
            <a:avLst/>
          </a:prstGeom>
          <a:ln>
            <a:solidFill>
              <a:srgbClr val="0099FF"/>
            </a:solidFill>
          </a:ln>
        </p:spPr>
      </p:pic>
      <p:pic>
        <p:nvPicPr>
          <p:cNvPr id="12" name="Picture 28">
            <a:extLst>
              <a:ext uri="{FF2B5EF4-FFF2-40B4-BE49-F238E27FC236}">
                <a16:creationId xmlns:a16="http://schemas.microsoft.com/office/drawing/2014/main" id="{53F1B63B-126C-8945-943F-38B9E7146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1" r="16591"/>
          <a:stretch/>
        </p:blipFill>
        <p:spPr>
          <a:xfrm>
            <a:off x="5016000" y="1816248"/>
            <a:ext cx="2160000" cy="2161741"/>
          </a:xfrm>
          <a:prstGeom prst="ellipse">
            <a:avLst/>
          </a:prstGeom>
          <a:ln>
            <a:solidFill>
              <a:srgbClr val="0099FF"/>
            </a:solidFill>
          </a:ln>
        </p:spPr>
      </p:pic>
      <p:pic>
        <p:nvPicPr>
          <p:cNvPr id="14" name="Picture 28">
            <a:extLst>
              <a:ext uri="{FF2B5EF4-FFF2-40B4-BE49-F238E27FC236}">
                <a16:creationId xmlns:a16="http://schemas.microsoft.com/office/drawing/2014/main" id="{A98705A2-8B48-6B4F-8A93-E35169FCA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482" y="1814389"/>
            <a:ext cx="2160000" cy="2163600"/>
          </a:xfrm>
          <a:prstGeom prst="ellipse">
            <a:avLst/>
          </a:prstGeom>
          <a:ln>
            <a:solidFill>
              <a:srgbClr val="0099FF"/>
            </a:solidFill>
          </a:ln>
        </p:spPr>
      </p:pic>
      <p:sp>
        <p:nvSpPr>
          <p:cNvPr id="17" name="TextBox 44">
            <a:extLst>
              <a:ext uri="{FF2B5EF4-FFF2-40B4-BE49-F238E27FC236}">
                <a16:creationId xmlns:a16="http://schemas.microsoft.com/office/drawing/2014/main" id="{706D2DB1-8413-8F4E-A4B3-7FB699361092}"/>
              </a:ext>
            </a:extLst>
          </p:cNvPr>
          <p:cNvSpPr txBox="1"/>
          <p:nvPr/>
        </p:nvSpPr>
        <p:spPr>
          <a:xfrm>
            <a:off x="8686599" y="4259901"/>
            <a:ext cx="251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 Schreiber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Team Leader PMG Administration</a:t>
            </a:r>
          </a:p>
          <a:p>
            <a:pPr algn="ctr"/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schreiber@parken-in-mainz.de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44">
            <a:extLst>
              <a:ext uri="{FF2B5EF4-FFF2-40B4-BE49-F238E27FC236}">
                <a16:creationId xmlns:a16="http://schemas.microsoft.com/office/drawing/2014/main" id="{5E43DF5E-965D-8A4C-9265-DD21470D7795}"/>
              </a:ext>
            </a:extLst>
          </p:cNvPr>
          <p:cNvSpPr txBox="1"/>
          <p:nvPr/>
        </p:nvSpPr>
        <p:spPr>
          <a:xfrm>
            <a:off x="4836117" y="4258300"/>
            <a:ext cx="251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Uwe </a:t>
            </a:r>
            <a:r>
              <a:rPr lang="en-US" sz="1600" dirty="0" err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Brück</a:t>
            </a:r>
            <a:endParaRPr lang="en-US" sz="1600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Division Manager Technology</a:t>
            </a:r>
          </a:p>
          <a:p>
            <a:pPr algn="ctr"/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brueck@parken-in-mainz.de</a:t>
            </a:r>
            <a:endParaRPr lang="en-DE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359AE245-4045-4C44-A877-F532C42169C7}"/>
              </a:ext>
            </a:extLst>
          </p:cNvPr>
          <p:cNvSpPr txBox="1"/>
          <p:nvPr/>
        </p:nvSpPr>
        <p:spPr>
          <a:xfrm>
            <a:off x="985635" y="4258300"/>
            <a:ext cx="25197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Nils </a:t>
            </a:r>
            <a:r>
              <a:rPr lang="en-US" sz="1600" dirty="0" err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Teske</a:t>
            </a:r>
            <a:endParaRPr lang="en-US" sz="1600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Managing Director</a:t>
            </a:r>
          </a:p>
          <a:p>
            <a:pPr algn="ctr"/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teske@parken-in-mainz.de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uk-UA" sz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938C9AE-B7FC-544A-A75F-A5AC0EFF8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38ED99D-F931-D240-B62B-0A063B629B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6047" r="6799" b="7523"/>
          <a:stretch/>
        </p:blipFill>
        <p:spPr>
          <a:xfrm>
            <a:off x="1858618" y="5440812"/>
            <a:ext cx="939248" cy="949188"/>
          </a:xfrm>
          <a:prstGeom prst="rect">
            <a:avLst/>
          </a:prstGeom>
        </p:spPr>
      </p:pic>
      <p:pic>
        <p:nvPicPr>
          <p:cNvPr id="5" name="Grafik 4">
            <a:hlinkClick r:id="rId8"/>
            <a:extLst>
              <a:ext uri="{FF2B5EF4-FFF2-40B4-BE49-F238E27FC236}">
                <a16:creationId xmlns:a16="http://schemas.microsoft.com/office/drawing/2014/main" id="{EE6D5EC3-A5C5-974D-9427-4C3187AD6A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115" y="5401056"/>
            <a:ext cx="1155700" cy="1028700"/>
          </a:xfrm>
          <a:prstGeom prst="rect">
            <a:avLst/>
          </a:prstGeom>
        </p:spPr>
      </p:pic>
      <p:pic>
        <p:nvPicPr>
          <p:cNvPr id="7" name="Grafik 6">
            <a:hlinkClick r:id="rId10"/>
            <a:extLst>
              <a:ext uri="{FF2B5EF4-FFF2-40B4-BE49-F238E27FC236}">
                <a16:creationId xmlns:a16="http://schemas.microsoft.com/office/drawing/2014/main" id="{D4AB1CE6-7020-0A4E-A62B-91F92846CA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5" y="5433022"/>
            <a:ext cx="1466900" cy="7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18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für alle. / Space for everyone.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D05C52A-4B37-DF40-A9E3-717593F520F3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Speaker Profile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D5DF89A-F0C1-AE4C-A59D-2BC13C941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5105ACB-68A1-DD48-BE36-A1EE3E6B69E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b="10938"/>
          <a:stretch/>
        </p:blipFill>
        <p:spPr>
          <a:xfrm>
            <a:off x="1169118" y="1814389"/>
            <a:ext cx="2156400" cy="2156400"/>
          </a:xfrm>
          <a:prstGeom prst="ellipse">
            <a:avLst/>
          </a:prstGeom>
          <a:ln>
            <a:solidFill>
              <a:srgbClr val="0099FF"/>
            </a:solidFill>
          </a:ln>
        </p:spPr>
      </p:pic>
      <p:sp>
        <p:nvSpPr>
          <p:cNvPr id="20" name="TextBox 44">
            <a:extLst>
              <a:ext uri="{FF2B5EF4-FFF2-40B4-BE49-F238E27FC236}">
                <a16:creationId xmlns:a16="http://schemas.microsoft.com/office/drawing/2014/main" id="{1CC8B394-EC68-2645-94C6-19E17AA44E02}"/>
              </a:ext>
            </a:extLst>
          </p:cNvPr>
          <p:cNvSpPr txBox="1"/>
          <p:nvPr/>
        </p:nvSpPr>
        <p:spPr>
          <a:xfrm>
            <a:off x="3742731" y="2596124"/>
            <a:ext cx="5238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  <a:latin typeface="+mj-lt"/>
              </a:rPr>
              <a:t>Christian Grzona </a:t>
            </a:r>
          </a:p>
          <a:p>
            <a:r>
              <a:rPr lang="en-US" dirty="0">
                <a:latin typeface="+mj-lt"/>
              </a:rPr>
              <a:t>Director Sales &amp; Marketing, evopark GmbH</a:t>
            </a:r>
            <a:endParaRPr lang="uk-UA" dirty="0">
              <a:latin typeface="+mj-lt"/>
            </a:endParaRPr>
          </a:p>
        </p:txBody>
      </p:sp>
      <p:cxnSp>
        <p:nvCxnSpPr>
          <p:cNvPr id="21" name="Straight Connector 45">
            <a:extLst>
              <a:ext uri="{FF2B5EF4-FFF2-40B4-BE49-F238E27FC236}">
                <a16:creationId xmlns:a16="http://schemas.microsoft.com/office/drawing/2014/main" id="{A70B52EF-0364-7248-8943-98DA7C501D9F}"/>
              </a:ext>
            </a:extLst>
          </p:cNvPr>
          <p:cNvCxnSpPr/>
          <p:nvPr/>
        </p:nvCxnSpPr>
        <p:spPr>
          <a:xfrm>
            <a:off x="3662715" y="2730692"/>
            <a:ext cx="0" cy="278487"/>
          </a:xfrm>
          <a:prstGeom prst="line">
            <a:avLst/>
          </a:prstGeom>
          <a:ln w="38100" cap="sq">
            <a:solidFill>
              <a:srgbClr val="0099FF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5">
            <a:extLst>
              <a:ext uri="{FF2B5EF4-FFF2-40B4-BE49-F238E27FC236}">
                <a16:creationId xmlns:a16="http://schemas.microsoft.com/office/drawing/2014/main" id="{3A276E14-9BB3-0344-9FB7-6A81E7DF3DE8}"/>
              </a:ext>
            </a:extLst>
          </p:cNvPr>
          <p:cNvSpPr txBox="1"/>
          <p:nvPr/>
        </p:nvSpPr>
        <p:spPr>
          <a:xfrm>
            <a:off x="2791796" y="3282217"/>
            <a:ext cx="436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1400" dirty="0" err="1"/>
              <a:t>christian.grzona@evopark.de</a:t>
            </a:r>
            <a:endParaRPr lang="en-GB" sz="1400" dirty="0"/>
          </a:p>
        </p:txBody>
      </p:sp>
      <p:sp>
        <p:nvSpPr>
          <p:cNvPr id="24" name="Freeform 269">
            <a:extLst>
              <a:ext uri="{FF2B5EF4-FFF2-40B4-BE49-F238E27FC236}">
                <a16:creationId xmlns:a16="http://schemas.microsoft.com/office/drawing/2014/main" id="{E22FEC1A-64C2-8143-9F36-60CA7BD8FB36}"/>
              </a:ext>
            </a:extLst>
          </p:cNvPr>
          <p:cNvSpPr>
            <a:spLocks noEditPoints="1"/>
          </p:cNvSpPr>
          <p:nvPr/>
        </p:nvSpPr>
        <p:spPr bwMode="auto">
          <a:xfrm>
            <a:off x="2767994" y="4409409"/>
            <a:ext cx="344546" cy="352201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56 w 176"/>
              <a:gd name="T11" fmla="*/ 120 h 176"/>
              <a:gd name="T12" fmla="*/ 72 w 176"/>
              <a:gd name="T13" fmla="*/ 120 h 176"/>
              <a:gd name="T14" fmla="*/ 72 w 176"/>
              <a:gd name="T15" fmla="*/ 76 h 176"/>
              <a:gd name="T16" fmla="*/ 56 w 176"/>
              <a:gd name="T17" fmla="*/ 76 h 176"/>
              <a:gd name="T18" fmla="*/ 56 w 176"/>
              <a:gd name="T19" fmla="*/ 120 h 176"/>
              <a:gd name="T20" fmla="*/ 109 w 176"/>
              <a:gd name="T21" fmla="*/ 76 h 176"/>
              <a:gd name="T22" fmla="*/ 96 w 176"/>
              <a:gd name="T23" fmla="*/ 83 h 176"/>
              <a:gd name="T24" fmla="*/ 96 w 176"/>
              <a:gd name="T25" fmla="*/ 76 h 176"/>
              <a:gd name="T26" fmla="*/ 80 w 176"/>
              <a:gd name="T27" fmla="*/ 76 h 176"/>
              <a:gd name="T28" fmla="*/ 80 w 176"/>
              <a:gd name="T29" fmla="*/ 120 h 176"/>
              <a:gd name="T30" fmla="*/ 96 w 176"/>
              <a:gd name="T31" fmla="*/ 120 h 176"/>
              <a:gd name="T32" fmla="*/ 96 w 176"/>
              <a:gd name="T33" fmla="*/ 96 h 176"/>
              <a:gd name="T34" fmla="*/ 103 w 176"/>
              <a:gd name="T35" fmla="*/ 88 h 176"/>
              <a:gd name="T36" fmla="*/ 108 w 176"/>
              <a:gd name="T37" fmla="*/ 96 h 176"/>
              <a:gd name="T38" fmla="*/ 108 w 176"/>
              <a:gd name="T39" fmla="*/ 120 h 176"/>
              <a:gd name="T40" fmla="*/ 124 w 176"/>
              <a:gd name="T41" fmla="*/ 120 h 176"/>
              <a:gd name="T42" fmla="*/ 124 w 176"/>
              <a:gd name="T43" fmla="*/ 96 h 176"/>
              <a:gd name="T44" fmla="*/ 109 w 176"/>
              <a:gd name="T45" fmla="*/ 76 h 176"/>
              <a:gd name="T46" fmla="*/ 88 w 176"/>
              <a:gd name="T47" fmla="*/ 0 h 176"/>
              <a:gd name="T48" fmla="*/ 0 w 176"/>
              <a:gd name="T49" fmla="*/ 88 h 176"/>
              <a:gd name="T50" fmla="*/ 88 w 176"/>
              <a:gd name="T51" fmla="*/ 176 h 176"/>
              <a:gd name="T52" fmla="*/ 176 w 176"/>
              <a:gd name="T53" fmla="*/ 88 h 176"/>
              <a:gd name="T54" fmla="*/ 88 w 176"/>
              <a:gd name="T55" fmla="*/ 0 h 176"/>
              <a:gd name="T56" fmla="*/ 88 w 176"/>
              <a:gd name="T57" fmla="*/ 168 h 176"/>
              <a:gd name="T58" fmla="*/ 8 w 176"/>
              <a:gd name="T59" fmla="*/ 88 h 176"/>
              <a:gd name="T60" fmla="*/ 88 w 176"/>
              <a:gd name="T61" fmla="*/ 8 h 176"/>
              <a:gd name="T62" fmla="*/ 168 w 176"/>
              <a:gd name="T63" fmla="*/ 88 h 176"/>
              <a:gd name="T64" fmla="*/ 88 w 176"/>
              <a:gd name="T6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de-DE" sz="12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C718125-2705-3C45-842A-D76572B3EC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24" y="3970789"/>
            <a:ext cx="1260867" cy="12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66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N:\PMG_Bilder_PPT\4ppt\_DSC6606_ppt.jpg">
            <a:extLst>
              <a:ext uri="{FF2B5EF4-FFF2-40B4-BE49-F238E27FC236}">
                <a16:creationId xmlns:a16="http://schemas.microsoft.com/office/drawing/2014/main" id="{2D86A4F4-C04F-524B-B13C-D5198690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</a:blip>
          <a:srcRect t="21380" b="10639"/>
          <a:stretch>
            <a:fillRect/>
          </a:stretch>
        </p:blipFill>
        <p:spPr bwMode="auto">
          <a:xfrm>
            <a:off x="0" y="1063308"/>
            <a:ext cx="12192000" cy="4416281"/>
          </a:xfrm>
          <a:prstGeom prst="rect">
            <a:avLst/>
          </a:prstGeom>
          <a:noFill/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für alle. / Space for everyone.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F2F312F-85A1-E540-AB01-C32AE637F85E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Key Facts - PMG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Parken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in Mainz GmbH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8BDC9C7-E6F2-A244-A0F3-829BD67C9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1E5955ED-39D6-5146-966F-CE18CFD16334}"/>
              </a:ext>
            </a:extLst>
          </p:cNvPr>
          <p:cNvSpPr/>
          <p:nvPr/>
        </p:nvSpPr>
        <p:spPr>
          <a:xfrm>
            <a:off x="605841" y="1289161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Established 1983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Owners: MAG / City of Mainz</a:t>
            </a: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A2217F31-DA81-F944-A598-55CB19C6FA55}"/>
              </a:ext>
            </a:extLst>
          </p:cNvPr>
          <p:cNvSpPr/>
          <p:nvPr/>
        </p:nvSpPr>
        <p:spPr>
          <a:xfrm>
            <a:off x="1397151" y="2568174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10,000+ Parking Spaces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6773BA81-429A-ED49-8506-093002E86679}"/>
              </a:ext>
            </a:extLst>
          </p:cNvPr>
          <p:cNvSpPr/>
          <p:nvPr/>
        </p:nvSpPr>
        <p:spPr>
          <a:xfrm>
            <a:off x="468313" y="3847187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25 Car Parks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CE4FE54-66FD-AE42-8EDF-A3D05F090496}"/>
              </a:ext>
            </a:extLst>
          </p:cNvPr>
          <p:cNvSpPr txBox="1"/>
          <p:nvPr/>
        </p:nvSpPr>
        <p:spPr>
          <a:xfrm>
            <a:off x="10370900" y="5115091"/>
            <a:ext cx="1824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Copyright: PMG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Parken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in Mainz GmbH</a:t>
            </a:r>
          </a:p>
        </p:txBody>
      </p:sp>
    </p:spTree>
    <p:extLst>
      <p:ext uri="{BB962C8B-B14F-4D97-AF65-F5344CB8AC3E}">
        <p14:creationId xmlns:p14="http://schemas.microsoft.com/office/powerpoint/2010/main" val="1551649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A6A253-E2DA-914B-83D9-2030AB3245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9" b="24394"/>
          <a:stretch/>
        </p:blipFill>
        <p:spPr>
          <a:xfrm>
            <a:off x="0" y="1063309"/>
            <a:ext cx="12192000" cy="4526842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für alle. / Space for everyone.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2A4DE4-39D3-784A-B118-5CAA1DA71349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40 Years of Experience / Holistic Approach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248D483-DAEF-6C47-9F8F-EB196868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5B8468A8-F96C-1D4E-8B85-91C780B63B34}"/>
              </a:ext>
            </a:extLst>
          </p:cNvPr>
          <p:cNvSpPr/>
          <p:nvPr/>
        </p:nvSpPr>
        <p:spPr>
          <a:xfrm>
            <a:off x="8481712" y="1268351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2214A080-B264-5544-A050-B860F7772C73}"/>
              </a:ext>
            </a:extLst>
          </p:cNvPr>
          <p:cNvSpPr/>
          <p:nvPr/>
        </p:nvSpPr>
        <p:spPr>
          <a:xfrm>
            <a:off x="6096000" y="2649830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50EB407D-1248-E045-887B-0D73E99E53D2}"/>
              </a:ext>
            </a:extLst>
          </p:cNvPr>
          <p:cNvSpPr/>
          <p:nvPr/>
        </p:nvSpPr>
        <p:spPr>
          <a:xfrm>
            <a:off x="3911512" y="4041381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020C281-51AD-1845-9C32-82FB0E5FE5E6}"/>
              </a:ext>
            </a:extLst>
          </p:cNvPr>
          <p:cNvSpPr txBox="1"/>
          <p:nvPr/>
        </p:nvSpPr>
        <p:spPr>
          <a:xfrm>
            <a:off x="10370900" y="5115091"/>
            <a:ext cx="1824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Copyright: PMG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Parken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in Mainz GmbH</a:t>
            </a:r>
          </a:p>
        </p:txBody>
      </p:sp>
    </p:spTree>
    <p:extLst>
      <p:ext uri="{BB962C8B-B14F-4D97-AF65-F5344CB8AC3E}">
        <p14:creationId xmlns:p14="http://schemas.microsoft.com/office/powerpoint/2010/main" val="89217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R:\Allgemein\Bilder\CityPort\AD4A0384.jpg">
            <a:extLst>
              <a:ext uri="{FF2B5EF4-FFF2-40B4-BE49-F238E27FC236}">
                <a16:creationId xmlns:a16="http://schemas.microsoft.com/office/drawing/2014/main" id="{34EB37BC-8863-B74D-8389-1E3A146A5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24967" r="944" b="26340"/>
          <a:stretch/>
        </p:blipFill>
        <p:spPr bwMode="auto">
          <a:xfrm>
            <a:off x="-1" y="1063309"/>
            <a:ext cx="12192001" cy="460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02B63F1-2C8F-3540-9FBA-BB02527DE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für alle. / Space for everyone.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2A4DE4-39D3-784A-B118-5CAA1DA71349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Technology Pillars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01AA6663-B556-1240-AE04-358C1E7FDFEA}"/>
              </a:ext>
            </a:extLst>
          </p:cNvPr>
          <p:cNvSpPr/>
          <p:nvPr/>
        </p:nvSpPr>
        <p:spPr>
          <a:xfrm>
            <a:off x="459521" y="1458644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“Customized Standard” (Hardware + Software)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F82DAD68-E004-7E40-A184-94CCAE1A8FA1}"/>
              </a:ext>
            </a:extLst>
          </p:cNvPr>
          <p:cNvSpPr/>
          <p:nvPr/>
        </p:nvSpPr>
        <p:spPr>
          <a:xfrm>
            <a:off x="1482359" y="2745642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Seamless Solution for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Perm Parkers + Frequent Parker Program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Park&amp;Go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AAD9F668-B696-AD4C-8E8D-7C6E95D07170}"/>
              </a:ext>
            </a:extLst>
          </p:cNvPr>
          <p:cNvSpPr/>
          <p:nvPr/>
        </p:nvSpPr>
        <p:spPr>
          <a:xfrm>
            <a:off x="388985" y="4008820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Centralized Virtual Management System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DEE6399-D1E8-FB4B-8087-6AF2693CC84A}"/>
              </a:ext>
            </a:extLst>
          </p:cNvPr>
          <p:cNvSpPr txBox="1"/>
          <p:nvPr/>
        </p:nvSpPr>
        <p:spPr>
          <a:xfrm>
            <a:off x="10370900" y="5115091"/>
            <a:ext cx="1824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Copyright: PMG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Parken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Mainz GmbH</a:t>
            </a:r>
          </a:p>
        </p:txBody>
      </p:sp>
      <p:pic>
        <p:nvPicPr>
          <p:cNvPr id="19" name="Picture 2" descr="Park &amp;amp; Go-Karte ersetzt EC- und Kreditkartenzahlung - PMG Parken in Mainz  GmbH">
            <a:extLst>
              <a:ext uri="{FF2B5EF4-FFF2-40B4-BE49-F238E27FC236}">
                <a16:creationId xmlns:a16="http://schemas.microsoft.com/office/drawing/2014/main" id="{8023E25D-101A-4A4E-9CD2-94CFF866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483">
            <a:off x="4333442" y="2371550"/>
            <a:ext cx="1495997" cy="9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4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93E143B-B196-2945-8D0C-2A88FEA3F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2" b="-17262"/>
          <a:stretch/>
        </p:blipFill>
        <p:spPr>
          <a:xfrm>
            <a:off x="0" y="1063308"/>
            <a:ext cx="12192000" cy="5267096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für alle. / Space for everyone.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2A4DE4-39D3-784A-B118-5CAA1DA71349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Coping with Ever-changing Requirements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E5E084F-E6AE-BD4F-97BF-1014800E1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1DDD5E98-7F5A-EE4A-9B33-023A666F228F}"/>
              </a:ext>
            </a:extLst>
          </p:cNvPr>
          <p:cNvSpPr/>
          <p:nvPr/>
        </p:nvSpPr>
        <p:spPr>
          <a:xfrm>
            <a:off x="4193321" y="1197652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24/7 Operation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Central Control Room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A00FC209-C3BE-1644-8F5B-8C49E742DAF4}"/>
              </a:ext>
            </a:extLst>
          </p:cNvPr>
          <p:cNvSpPr/>
          <p:nvPr/>
        </p:nvSpPr>
        <p:spPr>
          <a:xfrm>
            <a:off x="6247790" y="2508433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Safety and Usability Standards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“Human Centric Approach”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86C58C0D-7D44-E846-9658-53E38F2E7324}"/>
              </a:ext>
            </a:extLst>
          </p:cNvPr>
          <p:cNvSpPr/>
          <p:nvPr/>
        </p:nvSpPr>
        <p:spPr>
          <a:xfrm>
            <a:off x="8552351" y="3804040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Skilled Staff (through Continuous Training)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949F1FD-3583-5A48-A530-C68731FB4EB1}"/>
              </a:ext>
            </a:extLst>
          </p:cNvPr>
          <p:cNvSpPr txBox="1"/>
          <p:nvPr/>
        </p:nvSpPr>
        <p:spPr>
          <a:xfrm>
            <a:off x="10370900" y="5115091"/>
            <a:ext cx="1824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Copyright: PMG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Parken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in Mainz GmbH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597DE4-BDC4-604D-8C05-27ECD8CDF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561">
            <a:off x="9350747" y="1403217"/>
            <a:ext cx="1967737" cy="19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04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E54D770-6DAE-B54A-B554-5A2A366B9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20817" b="21957"/>
          <a:stretch/>
        </p:blipFill>
        <p:spPr>
          <a:xfrm>
            <a:off x="0" y="952746"/>
            <a:ext cx="12192000" cy="4679357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für alle. / Space for everyone.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2A4DE4-39D3-784A-B118-5CAA1DA71349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Parking as Part of the Urban Landscape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754D5AE-6392-434B-AA4D-9D41E1785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4F34D746-E71A-F341-A4FF-417AFFE2D657}"/>
              </a:ext>
            </a:extLst>
          </p:cNvPr>
          <p:cNvSpPr/>
          <p:nvPr/>
        </p:nvSpPr>
        <p:spPr>
          <a:xfrm>
            <a:off x="960822" y="1423089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Park &amp; Ride Solution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(Free Public Transport for PMG Parkers)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62E2993A-72CD-2743-B8BC-37787D17DBA1}"/>
              </a:ext>
            </a:extLst>
          </p:cNvPr>
          <p:cNvSpPr/>
          <p:nvPr/>
        </p:nvSpPr>
        <p:spPr>
          <a:xfrm>
            <a:off x="3742731" y="2704205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Integrated Retailer Concept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Parken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auf’s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Haus”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(50% Discount)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7B056D68-F176-E84B-A554-17888947F8ED}"/>
              </a:ext>
            </a:extLst>
          </p:cNvPr>
          <p:cNvSpPr/>
          <p:nvPr/>
        </p:nvSpPr>
        <p:spPr>
          <a:xfrm>
            <a:off x="6352545" y="4037725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Theatre, Cinema and Event Tariffs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EFB4225-B85C-8342-8C13-668140259975}"/>
              </a:ext>
            </a:extLst>
          </p:cNvPr>
          <p:cNvSpPr txBox="1"/>
          <p:nvPr/>
        </p:nvSpPr>
        <p:spPr>
          <a:xfrm>
            <a:off x="10991009" y="5115091"/>
            <a:ext cx="1160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Copyright: Adobe Stock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DC353D-4B65-5E4D-B8D5-0E64678D1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8330">
            <a:off x="6703959" y="2115986"/>
            <a:ext cx="1681287" cy="117643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3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97257B6-8C2D-454A-8A6D-80DE4E567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" b="37474"/>
          <a:stretch/>
        </p:blipFill>
        <p:spPr>
          <a:xfrm>
            <a:off x="-2" y="1063307"/>
            <a:ext cx="12192002" cy="460177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für alle. / Space for everyone.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2A4DE4-39D3-784A-B118-5CAA1DA71349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Parking Operation – Adapted to New Modal Split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3CD0F70-8481-BC4D-8962-E1E98848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54FC02AA-7634-4D40-BB5A-445C49000670}"/>
              </a:ext>
            </a:extLst>
          </p:cNvPr>
          <p:cNvSpPr/>
          <p:nvPr/>
        </p:nvSpPr>
        <p:spPr>
          <a:xfrm>
            <a:off x="142731" y="1285792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Technology First Mover / Trendsetter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5E0C9C84-17AB-1D41-891C-46EC3152AA98}"/>
              </a:ext>
            </a:extLst>
          </p:cNvPr>
          <p:cNvSpPr/>
          <p:nvPr/>
        </p:nvSpPr>
        <p:spPr>
          <a:xfrm>
            <a:off x="2104903" y="2527763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Beyond Cars Approach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987E55CB-A58D-134A-85B8-8CF136ABE22D}"/>
              </a:ext>
            </a:extLst>
          </p:cNvPr>
          <p:cNvSpPr/>
          <p:nvPr/>
        </p:nvSpPr>
        <p:spPr>
          <a:xfrm>
            <a:off x="2988508" y="3821190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Bicycle Parking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Digital + Cashless Access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FACA03-CD8B-864E-8AF4-1D0E04AD9E3B}"/>
              </a:ext>
            </a:extLst>
          </p:cNvPr>
          <p:cNvSpPr txBox="1"/>
          <p:nvPr/>
        </p:nvSpPr>
        <p:spPr>
          <a:xfrm>
            <a:off x="10370900" y="5115091"/>
            <a:ext cx="1824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Copyright: PMG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Parken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Mainz GmbH</a:t>
            </a:r>
          </a:p>
        </p:txBody>
      </p:sp>
    </p:spTree>
    <p:extLst>
      <p:ext uri="{BB962C8B-B14F-4D97-AF65-F5344CB8AC3E}">
        <p14:creationId xmlns:p14="http://schemas.microsoft.com/office/powerpoint/2010/main" val="2396162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C35EBB-0FE1-DF40-AD71-1E01A3D32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9" b="-3271"/>
          <a:stretch/>
        </p:blipFill>
        <p:spPr>
          <a:xfrm>
            <a:off x="0" y="1063308"/>
            <a:ext cx="12192000" cy="4822485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für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alle. / Space for everyone.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F2F312F-85A1-E540-AB01-C32AE637F85E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Cooperation with Municipality / Public Services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3D5F65-F75D-ED4B-9DDD-7437FB0A0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B679EA8F-54F5-CF48-9277-2759D40FBAD0}"/>
              </a:ext>
            </a:extLst>
          </p:cNvPr>
          <p:cNvSpPr/>
          <p:nvPr/>
        </p:nvSpPr>
        <p:spPr>
          <a:xfrm>
            <a:off x="8018585" y="1381716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City Regulation since 2015: On-Street Max = 1h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B07581FC-7F74-B248-9DBE-1D0C24F9A2CB}"/>
              </a:ext>
            </a:extLst>
          </p:cNvPr>
          <p:cNvSpPr/>
          <p:nvPr/>
        </p:nvSpPr>
        <p:spPr>
          <a:xfrm>
            <a:off x="8809895" y="2660729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On-Street + Off-Street Parking Apps integrated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 EasyPark)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93866927-F297-4749-8EC3-92ED5619A25C}"/>
              </a:ext>
            </a:extLst>
          </p:cNvPr>
          <p:cNvSpPr/>
          <p:nvPr/>
        </p:nvSpPr>
        <p:spPr>
          <a:xfrm>
            <a:off x="7881057" y="3939742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Common Data Lake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A73496F-7943-EE40-93E6-D4406E7A35AC}"/>
              </a:ext>
            </a:extLst>
          </p:cNvPr>
          <p:cNvSpPr txBox="1"/>
          <p:nvPr/>
        </p:nvSpPr>
        <p:spPr>
          <a:xfrm>
            <a:off x="10991009" y="1089644"/>
            <a:ext cx="1160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Copyright: Adobe Stock</a:t>
            </a:r>
          </a:p>
        </p:txBody>
      </p:sp>
    </p:spTree>
    <p:extLst>
      <p:ext uri="{BB962C8B-B14F-4D97-AF65-F5344CB8AC3E}">
        <p14:creationId xmlns:p14="http://schemas.microsoft.com/office/powerpoint/2010/main" val="1103405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N:\PMG_Bilder_PPT\4ppt\Luftbild Taubertsberg_ppt.jpg">
            <a:extLst>
              <a:ext uri="{FF2B5EF4-FFF2-40B4-BE49-F238E27FC236}">
                <a16:creationId xmlns:a16="http://schemas.microsoft.com/office/drawing/2014/main" id="{9084F374-DAD5-9E41-BD75-2135D814B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24649" b="9124"/>
          <a:stretch>
            <a:fillRect/>
          </a:stretch>
        </p:blipFill>
        <p:spPr bwMode="auto">
          <a:xfrm>
            <a:off x="0" y="1063308"/>
            <a:ext cx="12192000" cy="5040548"/>
          </a:xfrm>
          <a:prstGeom prst="rect">
            <a:avLst/>
          </a:prstGeom>
          <a:noFill/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93806A-35CF-6847-B8DA-E2C9EF3B2674}"/>
              </a:ext>
            </a:extLst>
          </p:cNvPr>
          <p:cNvSpPr txBox="1">
            <a:spLocks/>
          </p:cNvSpPr>
          <p:nvPr/>
        </p:nvSpPr>
        <p:spPr>
          <a:xfrm>
            <a:off x="468313" y="468000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Platz für alle. / Space for everyone.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2A4DE4-39D3-784A-B118-5CAA1DA71349}"/>
              </a:ext>
            </a:extLst>
          </p:cNvPr>
          <p:cNvSpPr/>
          <p:nvPr/>
        </p:nvSpPr>
        <p:spPr>
          <a:xfrm>
            <a:off x="0" y="5330535"/>
            <a:ext cx="12192000" cy="1176437"/>
          </a:xfrm>
          <a:prstGeom prst="rect">
            <a:avLst/>
          </a:prstGeom>
          <a:solidFill>
            <a:srgbClr val="3032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Future Milestones + Outlook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CF88AEF-CF43-0148-8528-EA527808F817}"/>
              </a:ext>
            </a:extLst>
          </p:cNvPr>
          <p:cNvSpPr txBox="1">
            <a:spLocks/>
          </p:cNvSpPr>
          <p:nvPr/>
        </p:nvSpPr>
        <p:spPr>
          <a:xfrm>
            <a:off x="142731" y="6617533"/>
            <a:ext cx="3600000" cy="25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02/2022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70DFB9B-71E2-C443-9A26-FA5A8DB2AAA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10610994" y="5396538"/>
            <a:ext cx="1825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noProof="1">
                <a:solidFill>
                  <a:srgbClr val="B2B2B2"/>
                </a:solidFill>
                <a:latin typeface="Calibri" pitchFamily="34" charset="0"/>
                <a:cs typeface="Arial" pitchFamily="34" charset="0"/>
              </a:rPr>
              <a:t>© PMG · Parken in Mainz GmbH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9026F4A-FB3E-4242-8A3A-4A26B51C4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65" y="-338562"/>
            <a:ext cx="2796808" cy="1979688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427DE575-1A63-434A-92D2-89C6AF1C815C}"/>
              </a:ext>
            </a:extLst>
          </p:cNvPr>
          <p:cNvSpPr/>
          <p:nvPr/>
        </p:nvSpPr>
        <p:spPr>
          <a:xfrm>
            <a:off x="714567" y="2567538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Driven Decision Making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(Pricing Models etc.)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1E0A511F-46D8-6840-BEF7-42729B5845AC}"/>
              </a:ext>
            </a:extLst>
          </p:cNvPr>
          <p:cNvSpPr/>
          <p:nvPr/>
        </p:nvSpPr>
        <p:spPr>
          <a:xfrm>
            <a:off x="4542254" y="2567537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Conversion to License Plate based parking (“Ticketless”)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F497FFA-E863-0549-8AE1-79641982F982}"/>
              </a:ext>
            </a:extLst>
          </p:cNvPr>
          <p:cNvSpPr/>
          <p:nvPr/>
        </p:nvSpPr>
        <p:spPr>
          <a:xfrm>
            <a:off x="8369942" y="2557155"/>
            <a:ext cx="3107491" cy="1176437"/>
          </a:xfrm>
          <a:prstGeom prst="roundRect">
            <a:avLst/>
          </a:prstGeom>
          <a:solidFill>
            <a:srgbClr val="0099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Effective Measures for Reduction of Park Search Traffic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36FCEA3-CAF0-2A4F-84D5-CA2A7E92B2E4}"/>
              </a:ext>
            </a:extLst>
          </p:cNvPr>
          <p:cNvSpPr txBox="1"/>
          <p:nvPr/>
        </p:nvSpPr>
        <p:spPr>
          <a:xfrm>
            <a:off x="10370900" y="5115091"/>
            <a:ext cx="1824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Copyright: PMG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Parken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Mainz GmbH</a:t>
            </a:r>
          </a:p>
        </p:txBody>
      </p:sp>
    </p:spTree>
    <p:extLst>
      <p:ext uri="{BB962C8B-B14F-4D97-AF65-F5344CB8AC3E}">
        <p14:creationId xmlns:p14="http://schemas.microsoft.com/office/powerpoint/2010/main" val="4129333141"/>
      </p:ext>
    </p:extLst>
  </p:cSld>
  <p:clrMapOvr>
    <a:masterClrMapping/>
  </p:clrMapOvr>
</p:sld>
</file>

<file path=ppt/theme/theme1.xml><?xml version="1.0" encoding="utf-8"?>
<a:theme xmlns:a="http://schemas.openxmlformats.org/drawingml/2006/main" name="evopark Master">
  <a:themeElements>
    <a:clrScheme name="evopark">
      <a:dk1>
        <a:srgbClr val="191F22"/>
      </a:dk1>
      <a:lt1>
        <a:srgbClr val="F8F9FA"/>
      </a:lt1>
      <a:dk2>
        <a:srgbClr val="191F22"/>
      </a:dk2>
      <a:lt2>
        <a:srgbClr val="F8F9FA"/>
      </a:lt2>
      <a:accent1>
        <a:srgbClr val="00B0F0"/>
      </a:accent1>
      <a:accent2>
        <a:srgbClr val="868E96"/>
      </a:accent2>
      <a:accent3>
        <a:srgbClr val="8BC34A"/>
      </a:accent3>
      <a:accent4>
        <a:srgbClr val="0093C6"/>
      </a:accent4>
      <a:accent5>
        <a:srgbClr val="FFB600"/>
      </a:accent5>
      <a:accent6>
        <a:srgbClr val="F2184A"/>
      </a:accent6>
      <a:hlink>
        <a:srgbClr val="00B0F0"/>
      </a:hlink>
      <a:folHlink>
        <a:srgbClr val="0093C6"/>
      </a:folHlink>
    </a:clrScheme>
    <a:fontScheme name="evopark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6dc5a8b-af71-43ae-b31d-0b1ebb41ac00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74455EEE37634083DC715AFAC56883" ma:contentTypeVersion="13" ma:contentTypeDescription="Ein neues Dokument erstellen." ma:contentTypeScope="" ma:versionID="2f0f6d8edb6f640f01039bfd4ff3aeed">
  <xsd:schema xmlns:xsd="http://www.w3.org/2001/XMLSchema" xmlns:xs="http://www.w3.org/2001/XMLSchema" xmlns:p="http://schemas.microsoft.com/office/2006/metadata/properties" xmlns:ns2="3e691089-fa1c-49c7-a511-54d7e92ba635" xmlns:ns3="d6dc5a8b-af71-43ae-b31d-0b1ebb41ac00" targetNamespace="http://schemas.microsoft.com/office/2006/metadata/properties" ma:root="true" ma:fieldsID="496462fe36f6bddfd4cf4ba77c697253" ns2:_="" ns3:_="">
    <xsd:import namespace="3e691089-fa1c-49c7-a511-54d7e92ba635"/>
    <xsd:import namespace="d6dc5a8b-af71-43ae-b31d-0b1ebb41ac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91089-fa1c-49c7-a511-54d7e92ba6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dc5a8b-af71-43ae-b31d-0b1ebb41ac0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74AB41-DCB3-44AA-9596-BC2D5443502C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d6dc5a8b-af71-43ae-b31d-0b1ebb41ac00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3e691089-fa1c-49c7-a511-54d7e92ba63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6979A4-8E0F-4D56-9D22-748B77487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691089-fa1c-49c7-a511-54d7e92ba635"/>
    <ds:schemaRef ds:uri="d6dc5a8b-af71-43ae-b31d-0b1ebb41ac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58BE3C-75D9-47E0-9199-5DD0E15CB9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585</Words>
  <Application>Microsoft Macintosh PowerPoint</Application>
  <PresentationFormat>Breitbild</PresentationFormat>
  <Paragraphs>127</Paragraphs>
  <Slides>13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Roboto</vt:lpstr>
      <vt:lpstr>Roboto Condensed</vt:lpstr>
      <vt:lpstr>Tahoma</vt:lpstr>
      <vt:lpstr>evopark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Benjamin Ambros</dc:creator>
  <cp:lastModifiedBy>Christian Grzona</cp:lastModifiedBy>
  <cp:revision>403</cp:revision>
  <cp:lastPrinted>2022-03-01T09:43:39Z</cp:lastPrinted>
  <dcterms:created xsi:type="dcterms:W3CDTF">2018-08-30T14:25:15Z</dcterms:created>
  <dcterms:modified xsi:type="dcterms:W3CDTF">2022-03-02T07:19:16Z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0x010100E674455EEE37634083DC715AFAC56883</vt:lpwstr>
  </property>
  <property fmtid="{D5CDD505-2E9C-101B-9397-08002B2CF9AE}" pid="3" name="Order">
    <vt:r8>1495000</vt:r8>
  </property>
  <property fmtid="{D5CDD505-2E9C-101B-9397-08002B2CF9AE}" pid="4" name="_ExtendedDescription">
    <vt:lpwstr/>
  </property>
  <property fmtid="{D5CDD505-2E9C-101B-9397-08002B2CF9AE}" pid="5" name="ComplianceAssetId">
    <vt:lpwstr/>
  </property>
</Properties>
</file>