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48" r:id="rId3"/>
    <p:sldMasterId id="2147483665" r:id="rId4"/>
  </p:sldMasterIdLst>
  <p:notesMasterIdLst>
    <p:notesMasterId r:id="rId28"/>
  </p:notesMasterIdLst>
  <p:sldIdLst>
    <p:sldId id="257" r:id="rId5"/>
    <p:sldId id="282" r:id="rId6"/>
    <p:sldId id="283" r:id="rId7"/>
    <p:sldId id="281" r:id="rId8"/>
    <p:sldId id="259" r:id="rId9"/>
    <p:sldId id="261" r:id="rId10"/>
    <p:sldId id="275" r:id="rId11"/>
    <p:sldId id="276" r:id="rId12"/>
    <p:sldId id="277" r:id="rId13"/>
    <p:sldId id="262" r:id="rId14"/>
    <p:sldId id="271" r:id="rId15"/>
    <p:sldId id="267" r:id="rId16"/>
    <p:sldId id="279" r:id="rId17"/>
    <p:sldId id="273" r:id="rId18"/>
    <p:sldId id="278" r:id="rId19"/>
    <p:sldId id="272" r:id="rId20"/>
    <p:sldId id="280" r:id="rId21"/>
    <p:sldId id="264" r:id="rId22"/>
    <p:sldId id="258" r:id="rId23"/>
    <p:sldId id="265" r:id="rId24"/>
    <p:sldId id="284" r:id="rId25"/>
    <p:sldId id="285" r:id="rId26"/>
    <p:sldId id="286"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 Van den Branden" initials="SVdB" lastIdx="1" clrIdx="0">
    <p:extLst>
      <p:ext uri="{19B8F6BF-5375-455C-9EA6-DF929625EA0E}">
        <p15:presenceInfo xmlns:p15="http://schemas.microsoft.com/office/powerpoint/2012/main" userId="Stefan Van den Bran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D99"/>
    <a:srgbClr val="154493"/>
    <a:srgbClr val="0B4C62"/>
    <a:srgbClr val="1C4845"/>
    <a:srgbClr val="13312F"/>
    <a:srgbClr val="1E3E0C"/>
    <a:srgbClr val="F4A80B"/>
    <a:srgbClr val="020C13"/>
    <a:srgbClr val="173B25"/>
    <a:srgbClr val="293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 Van den Branden" userId="b776d74a1415492b" providerId="LiveId" clId="{FB57BB50-12ED-41DD-A660-C2ACE7B2B0BD}"/>
    <pc:docChg chg="custSel addSld modSld">
      <pc:chgData name="Stefan Van den Branden" userId="b776d74a1415492b" providerId="LiveId" clId="{FB57BB50-12ED-41DD-A660-C2ACE7B2B0BD}" dt="2022-03-02T02:28:09.976" v="544" actId="20577"/>
      <pc:docMkLst>
        <pc:docMk/>
      </pc:docMkLst>
      <pc:sldChg chg="modSp mod">
        <pc:chgData name="Stefan Van den Branden" userId="b776d74a1415492b" providerId="LiveId" clId="{FB57BB50-12ED-41DD-A660-C2ACE7B2B0BD}" dt="2022-03-02T02:09:29.849" v="411" actId="20577"/>
        <pc:sldMkLst>
          <pc:docMk/>
          <pc:sldMk cId="2303244137" sldId="279"/>
        </pc:sldMkLst>
        <pc:spChg chg="mod">
          <ac:chgData name="Stefan Van den Branden" userId="b776d74a1415492b" providerId="LiveId" clId="{FB57BB50-12ED-41DD-A660-C2ACE7B2B0BD}" dt="2022-03-02T02:09:29.849" v="411" actId="20577"/>
          <ac:spMkLst>
            <pc:docMk/>
            <pc:sldMk cId="2303244137" sldId="279"/>
            <ac:spMk id="2" creationId="{00000000-0000-0000-0000-000000000000}"/>
          </ac:spMkLst>
        </pc:spChg>
        <pc:spChg chg="mod">
          <ac:chgData name="Stefan Van den Branden" userId="b776d74a1415492b" providerId="LiveId" clId="{FB57BB50-12ED-41DD-A660-C2ACE7B2B0BD}" dt="2022-03-02T02:09:04.407" v="398" actId="20577"/>
          <ac:spMkLst>
            <pc:docMk/>
            <pc:sldMk cId="2303244137" sldId="279"/>
            <ac:spMk id="3" creationId="{00000000-0000-0000-0000-000000000000}"/>
          </ac:spMkLst>
        </pc:spChg>
      </pc:sldChg>
      <pc:sldChg chg="modSp mod">
        <pc:chgData name="Stefan Van den Branden" userId="b776d74a1415492b" providerId="LiveId" clId="{FB57BB50-12ED-41DD-A660-C2ACE7B2B0BD}" dt="2022-03-02T02:04:19.242" v="338" actId="20577"/>
        <pc:sldMkLst>
          <pc:docMk/>
          <pc:sldMk cId="1141982824" sldId="284"/>
        </pc:sldMkLst>
        <pc:spChg chg="mod">
          <ac:chgData name="Stefan Van den Branden" userId="b776d74a1415492b" providerId="LiveId" clId="{FB57BB50-12ED-41DD-A660-C2ACE7B2B0BD}" dt="2022-03-02T02:04:19.242" v="338" actId="20577"/>
          <ac:spMkLst>
            <pc:docMk/>
            <pc:sldMk cId="1141982824" sldId="284"/>
            <ac:spMk id="3" creationId="{00000000-0000-0000-0000-000000000000}"/>
          </ac:spMkLst>
        </pc:spChg>
      </pc:sldChg>
      <pc:sldChg chg="modSp add mod">
        <pc:chgData name="Stefan Van den Branden" userId="b776d74a1415492b" providerId="LiveId" clId="{FB57BB50-12ED-41DD-A660-C2ACE7B2B0BD}" dt="2022-03-02T02:11:57.002" v="418" actId="5793"/>
        <pc:sldMkLst>
          <pc:docMk/>
          <pc:sldMk cId="2864510662" sldId="285"/>
        </pc:sldMkLst>
        <pc:spChg chg="mod">
          <ac:chgData name="Stefan Van den Branden" userId="b776d74a1415492b" providerId="LiveId" clId="{FB57BB50-12ED-41DD-A660-C2ACE7B2B0BD}" dt="2022-03-02T02:11:57.002" v="418" actId="5793"/>
          <ac:spMkLst>
            <pc:docMk/>
            <pc:sldMk cId="2864510662" sldId="285"/>
            <ac:spMk id="3" creationId="{00000000-0000-0000-0000-000000000000}"/>
          </ac:spMkLst>
        </pc:spChg>
      </pc:sldChg>
      <pc:sldChg chg="addSp modSp new mod">
        <pc:chgData name="Stefan Van den Branden" userId="b776d74a1415492b" providerId="LiveId" clId="{FB57BB50-12ED-41DD-A660-C2ACE7B2B0BD}" dt="2022-03-02T02:28:09.976" v="544" actId="20577"/>
        <pc:sldMkLst>
          <pc:docMk/>
          <pc:sldMk cId="1586601049" sldId="286"/>
        </pc:sldMkLst>
        <pc:spChg chg="mod">
          <ac:chgData name="Stefan Van den Branden" userId="b776d74a1415492b" providerId="LiveId" clId="{FB57BB50-12ED-41DD-A660-C2ACE7B2B0BD}" dt="2022-03-02T02:28:09.976" v="544" actId="20577"/>
          <ac:spMkLst>
            <pc:docMk/>
            <pc:sldMk cId="1586601049" sldId="286"/>
            <ac:spMk id="2" creationId="{8E39E913-4ECB-4261-A243-0DA4937D973C}"/>
          </ac:spMkLst>
        </pc:spChg>
        <pc:spChg chg="mod">
          <ac:chgData name="Stefan Van den Branden" userId="b776d74a1415492b" providerId="LiveId" clId="{FB57BB50-12ED-41DD-A660-C2ACE7B2B0BD}" dt="2022-03-02T02:27:30.680" v="529" actId="20577"/>
          <ac:spMkLst>
            <pc:docMk/>
            <pc:sldMk cId="1586601049" sldId="286"/>
            <ac:spMk id="3" creationId="{EC46BEA4-8175-4E06-83CE-6E56183CA73C}"/>
          </ac:spMkLst>
        </pc:spChg>
        <pc:picChg chg="add mod">
          <ac:chgData name="Stefan Van den Branden" userId="b776d74a1415492b" providerId="LiveId" clId="{FB57BB50-12ED-41DD-A660-C2ACE7B2B0BD}" dt="2022-03-02T02:27:08.686" v="527" actId="1076"/>
          <ac:picMkLst>
            <pc:docMk/>
            <pc:sldMk cId="1586601049" sldId="286"/>
            <ac:picMk id="1026" creationId="{0A6BE0B2-1531-4C0D-A328-EA403D226B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EF317-68FB-43FF-B6A8-390B6F6894B0}" type="datetimeFigureOut">
              <a:rPr lang="nl-BE" smtClean="0"/>
              <a:t>2/03/2022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0615E-DB4C-4B53-878D-0A3F329EB613}" type="slidenum">
              <a:rPr lang="nl-BE" smtClean="0"/>
              <a:t>‹#›</a:t>
            </a:fld>
            <a:endParaRPr lang="nl-BE"/>
          </a:p>
        </p:txBody>
      </p:sp>
    </p:spTree>
    <p:extLst>
      <p:ext uri="{BB962C8B-B14F-4D97-AF65-F5344CB8AC3E}">
        <p14:creationId xmlns:p14="http://schemas.microsoft.com/office/powerpoint/2010/main" val="9599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88" y="744538"/>
            <a:ext cx="6615112" cy="37226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CEB623-35E8-204E-B754-68E81F5259A8}" type="slidenum">
              <a:rPr lang="en-US" smtClean="0"/>
              <a:pPr/>
              <a:t>6</a:t>
            </a:fld>
            <a:endParaRPr lang="en-US"/>
          </a:p>
        </p:txBody>
      </p:sp>
    </p:spTree>
    <p:extLst>
      <p:ext uri="{BB962C8B-B14F-4D97-AF65-F5344CB8AC3E}">
        <p14:creationId xmlns:p14="http://schemas.microsoft.com/office/powerpoint/2010/main" val="56750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88" y="744538"/>
            <a:ext cx="6615112" cy="37226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2CEB623-35E8-204E-B754-68E81F5259A8}" type="slidenum">
              <a:rPr lang="en-US" smtClean="0"/>
              <a:pPr/>
              <a:t>10</a:t>
            </a:fld>
            <a:endParaRPr lang="en-US"/>
          </a:p>
        </p:txBody>
      </p:sp>
    </p:spTree>
    <p:extLst>
      <p:ext uri="{BB962C8B-B14F-4D97-AF65-F5344CB8AC3E}">
        <p14:creationId xmlns:p14="http://schemas.microsoft.com/office/powerpoint/2010/main" val="311987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de invoering van een nieuw en dynamisch aanpasbaar parkeerverwijzingssysteem op de belangrijkste invalswegen van de stad, dat de snelste en veiligste route aanduidt naar de parkings voor de bezoeker, inclusief de verwijzing naar het dichtstbijzijnde alternatief;</a:t>
            </a:r>
          </a:p>
          <a:p>
            <a:endParaRPr lang="nl-BE" dirty="0"/>
          </a:p>
        </p:txBody>
      </p:sp>
      <p:sp>
        <p:nvSpPr>
          <p:cNvPr id="4" name="Tijdelijke aanduiding voor dianummer 3"/>
          <p:cNvSpPr>
            <a:spLocks noGrp="1"/>
          </p:cNvSpPr>
          <p:nvPr>
            <p:ph type="sldNum" sz="quarter" idx="5"/>
          </p:nvPr>
        </p:nvSpPr>
        <p:spPr/>
        <p:txBody>
          <a:bodyPr/>
          <a:lstStyle/>
          <a:p>
            <a:fld id="{2197EDCA-2CE8-4496-A797-7596BCB8D2BB}" type="slidenum">
              <a:rPr lang="nl-BE" smtClean="0"/>
              <a:t>19</a:t>
            </a:fld>
            <a:endParaRPr lang="nl-BE"/>
          </a:p>
        </p:txBody>
      </p:sp>
    </p:spTree>
    <p:extLst>
      <p:ext uri="{BB962C8B-B14F-4D97-AF65-F5344CB8AC3E}">
        <p14:creationId xmlns:p14="http://schemas.microsoft.com/office/powerpoint/2010/main" val="224349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CAE27-E9BF-46FD-8C71-08C482B41B5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C0E3B52-5134-4DD0-A773-5297005CDA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C73C8ED-E8FA-446A-8CD5-03C5E05F2EDC}"/>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E92FC347-CA7B-4B4F-806F-137A651549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FE287AE-1679-4F3F-B7FE-BB0F55D80AF6}"/>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2523652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5066A-84C7-4A52-8A63-F01E8F81265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678606E-5C67-4051-BC3F-744E53B7F46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BC36882-5D31-477E-A710-2A5420CA9964}"/>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36E1BEBF-F6A1-42CF-A25D-277E9C68D97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F2ACD9E-4177-4E8A-841F-60EF0B9AAFD5}"/>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213268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6B86008-6643-4A95-BD79-09291BD4F720}"/>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D51434C-1D8A-4A33-B83B-537D1E97D79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37E90AB-4E4A-49BE-A5B0-28E3E2D81A94}"/>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AEC001A3-EFD9-4A1B-893B-A05868119D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E8BC14B-4838-479A-A0F7-86FB8057FA8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4017848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059293-705D-4088-ABE0-07C079DEB79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E0DBD53-393E-44B9-B560-6D3BA65A5CD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5B048C1-16BB-4521-BCCA-2CD23AFE25AB}"/>
              </a:ext>
            </a:extLst>
          </p:cNvPr>
          <p:cNvSpPr>
            <a:spLocks noGrp="1"/>
          </p:cNvSpPr>
          <p:nvPr>
            <p:ph type="dt" sz="half" idx="10"/>
          </p:nvPr>
        </p:nvSpPr>
        <p:spPr/>
        <p:txBody>
          <a:bodyPr/>
          <a:lstStyle/>
          <a:p>
            <a:fld id="{D20D372E-B7B7-4F6B-B063-E1524E23723C}" type="datetimeFigureOut">
              <a:rPr lang="nl-BE" smtClean="0"/>
              <a:t>2/03/2022</a:t>
            </a:fld>
            <a:endParaRPr lang="nl-BE"/>
          </a:p>
        </p:txBody>
      </p:sp>
      <p:sp>
        <p:nvSpPr>
          <p:cNvPr id="5" name="Tijdelijke aanduiding voor voettekst 4">
            <a:extLst>
              <a:ext uri="{FF2B5EF4-FFF2-40B4-BE49-F238E27FC236}">
                <a16:creationId xmlns:a16="http://schemas.microsoft.com/office/drawing/2014/main" id="{B5B9440F-4BFC-4E92-98F0-00D1C304CD6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57C7154-9F5C-41CF-B561-23EFEE7073ED}"/>
              </a:ext>
            </a:extLst>
          </p:cNvPr>
          <p:cNvSpPr>
            <a:spLocks noGrp="1"/>
          </p:cNvSpPr>
          <p:nvPr>
            <p:ph type="sldNum" sz="quarter" idx="12"/>
          </p:nvPr>
        </p:nvSpPr>
        <p:spPr/>
        <p:txBody>
          <a:bodyPr/>
          <a:lstStyle/>
          <a:p>
            <a:fld id="{C6CA3BFD-F7A4-4C0A-A92D-A0F874E9E294}" type="slidenum">
              <a:rPr lang="nl-BE" smtClean="0"/>
              <a:t>‹#›</a:t>
            </a:fld>
            <a:endParaRPr lang="nl-BE"/>
          </a:p>
        </p:txBody>
      </p:sp>
    </p:spTree>
    <p:extLst>
      <p:ext uri="{BB962C8B-B14F-4D97-AF65-F5344CB8AC3E}">
        <p14:creationId xmlns:p14="http://schemas.microsoft.com/office/powerpoint/2010/main" val="3882091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856377" y="6313055"/>
            <a:ext cx="6437249" cy="365125"/>
          </a:xfrm>
        </p:spPr>
        <p:txBody>
          <a:bodyPr/>
          <a:lstStyle/>
          <a:p>
            <a:r>
              <a:rPr lang="en-US"/>
              <a:t>Hier komt een footer</a:t>
            </a:r>
          </a:p>
        </p:txBody>
      </p:sp>
      <p:sp>
        <p:nvSpPr>
          <p:cNvPr id="4" name="Slide Number Placeholder 3"/>
          <p:cNvSpPr>
            <a:spLocks noGrp="1"/>
          </p:cNvSpPr>
          <p:nvPr>
            <p:ph type="sldNum" sz="quarter" idx="12"/>
          </p:nvPr>
        </p:nvSpPr>
        <p:spPr/>
        <p:txBody>
          <a:bodyPr/>
          <a:lstStyle/>
          <a:p>
            <a:fld id="{F318C3FF-59D2-0B47-A733-9ACEDE26619E}" type="slidenum">
              <a:rPr lang="en-US" smtClean="0"/>
              <a:pPr/>
              <a:t>‹#›</a:t>
            </a:fld>
            <a:endParaRPr lang="en-US"/>
          </a:p>
        </p:txBody>
      </p:sp>
    </p:spTree>
    <p:extLst>
      <p:ext uri="{BB962C8B-B14F-4D97-AF65-F5344CB8AC3E}">
        <p14:creationId xmlns:p14="http://schemas.microsoft.com/office/powerpoint/2010/main" val="259154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a:xfrm>
            <a:off x="856377" y="6313055"/>
            <a:ext cx="6437249" cy="365125"/>
          </a:xfrm>
        </p:spPr>
        <p:txBody>
          <a:bodyPr/>
          <a:lstStyle/>
          <a:p>
            <a:r>
              <a:rPr lang="en-US"/>
              <a:t>Hier komt een footer</a:t>
            </a:r>
          </a:p>
        </p:txBody>
      </p:sp>
      <p:sp>
        <p:nvSpPr>
          <p:cNvPr id="6" name="Slide Number Placeholder 5"/>
          <p:cNvSpPr>
            <a:spLocks noGrp="1"/>
          </p:cNvSpPr>
          <p:nvPr>
            <p:ph type="sldNum" sz="quarter" idx="12"/>
          </p:nvPr>
        </p:nvSpPr>
        <p:spPr/>
        <p:txBody>
          <a:bodyPr/>
          <a:lstStyle/>
          <a:p>
            <a:fld id="{F318C3FF-59D2-0B47-A733-9ACEDE26619E}" type="slidenum">
              <a:rPr lang="en-US" smtClean="0"/>
              <a:pPr/>
              <a:t>‹#›</a:t>
            </a:fld>
            <a:endParaRPr lang="en-US"/>
          </a:p>
        </p:txBody>
      </p:sp>
    </p:spTree>
    <p:extLst>
      <p:ext uri="{BB962C8B-B14F-4D97-AF65-F5344CB8AC3E}">
        <p14:creationId xmlns:p14="http://schemas.microsoft.com/office/powerpoint/2010/main" val="283161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a:xfrm>
            <a:off x="856377" y="6313055"/>
            <a:ext cx="6437249" cy="365125"/>
          </a:xfrm>
        </p:spPr>
        <p:txBody>
          <a:bodyPr/>
          <a:lstStyle/>
          <a:p>
            <a:endParaRPr lang="en-US" dirty="0"/>
          </a:p>
        </p:txBody>
      </p:sp>
      <p:sp>
        <p:nvSpPr>
          <p:cNvPr id="6" name="Slide Number Placeholder 5"/>
          <p:cNvSpPr>
            <a:spLocks noGrp="1"/>
          </p:cNvSpPr>
          <p:nvPr>
            <p:ph type="sldNum" sz="quarter" idx="12"/>
          </p:nvPr>
        </p:nvSpPr>
        <p:spPr/>
        <p:txBody>
          <a:bodyPr/>
          <a:lstStyle/>
          <a:p>
            <a:fld id="{F318C3FF-59D2-0B47-A733-9ACEDE26619E}" type="slidenum">
              <a:rPr lang="en-US" smtClean="0"/>
              <a:pPr/>
              <a:t>‹#›</a:t>
            </a:fld>
            <a:endParaRPr lang="en-US"/>
          </a:p>
        </p:txBody>
      </p:sp>
    </p:spTree>
    <p:extLst>
      <p:ext uri="{BB962C8B-B14F-4D97-AF65-F5344CB8AC3E}">
        <p14:creationId xmlns:p14="http://schemas.microsoft.com/office/powerpoint/2010/main" val="283161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26166-6D89-4F92-A595-84C22662806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2C970E0-F9D3-4835-8ED1-0FDA4DF1AEA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6E066C1-7DC1-4543-8CFC-EA1445A21BBC}"/>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386980B3-92A7-4E16-8042-1BA1E142F5C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6A649F2-261D-4B00-8E8F-79283A8B4E62}"/>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222924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1F762-B257-42E2-B6A0-76672722283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C41155D-69EC-4380-A759-1B2E90D61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DF294E2-8854-4307-AF0E-C34A7155EABB}"/>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A2AC2754-D5BA-45F2-BBD5-56BD1F971E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F1F005C-453F-4E5E-AFC1-804B9FFEE58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634915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A49AB-CC5B-4614-A1B6-565BF193E6D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ECD41ED-B72D-4A1C-AD36-F6D8A914A0A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43F6775-B9D0-4799-A0D1-8C285F115333}"/>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D12BC78-9B03-4E18-95DC-DE8ED3388683}"/>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6" name="Fußzeilenplatzhalter 5">
            <a:extLst>
              <a:ext uri="{FF2B5EF4-FFF2-40B4-BE49-F238E27FC236}">
                <a16:creationId xmlns:a16="http://schemas.microsoft.com/office/drawing/2014/main" id="{C57F2337-2615-4569-B568-8BFB867D3F3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1303CA4-9FB5-4FFF-BF52-4A87CF03AF69}"/>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3948702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4A1A1-4B81-4EC2-84FE-4B39B84D582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4C031E5-C5E2-4735-A260-E0B79A639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EDCB2CC-3B5D-4CBB-99E2-28BE1CBD8B8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E190D7B-DD8F-490E-B08E-31C4E7571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20B6E59-5F0E-4B81-9238-61EFF873392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D12C31F-C619-40DD-AC36-DDFE6DB35B50}"/>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8" name="Fußzeilenplatzhalter 7">
            <a:extLst>
              <a:ext uri="{FF2B5EF4-FFF2-40B4-BE49-F238E27FC236}">
                <a16:creationId xmlns:a16="http://schemas.microsoft.com/office/drawing/2014/main" id="{0AF3E383-4EFF-4462-B8BD-898EDA35966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CD0BC31-0373-4DAF-A8FB-1E68C35209E2}"/>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88390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7F934-E1A8-4D96-83E6-B51507BD0D8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7338DBE-E3BB-42D3-9E3B-BA5CAA86B541}"/>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4" name="Fußzeilenplatzhalter 3">
            <a:extLst>
              <a:ext uri="{FF2B5EF4-FFF2-40B4-BE49-F238E27FC236}">
                <a16:creationId xmlns:a16="http://schemas.microsoft.com/office/drawing/2014/main" id="{1A09B90C-3C41-44F7-BCAC-AD79B220377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3B0156F-0B43-499A-ABF0-91C5FBC65518}"/>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84700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7592914-9178-4156-9517-1270911477D6}"/>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3" name="Fußzeilenplatzhalter 2">
            <a:extLst>
              <a:ext uri="{FF2B5EF4-FFF2-40B4-BE49-F238E27FC236}">
                <a16:creationId xmlns:a16="http://schemas.microsoft.com/office/drawing/2014/main" id="{CCC1CA21-6000-4D79-8204-525D7AD7F6C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46633EE-BAA4-476E-A65E-E97EAA43CB9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326050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75681-5985-41C9-8F46-DA45FC59B53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B415432-7B52-46E1-B938-1F239BC070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1C75059-202F-48A4-9CC6-E51D02130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B5C9D56-FFC7-4DF6-9154-1F189809DBA0}"/>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6" name="Fußzeilenplatzhalter 5">
            <a:extLst>
              <a:ext uri="{FF2B5EF4-FFF2-40B4-BE49-F238E27FC236}">
                <a16:creationId xmlns:a16="http://schemas.microsoft.com/office/drawing/2014/main" id="{5C3C4067-4CB0-4427-9DB6-E88E5C9BE49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16D984-DD3E-49BA-B8C3-0DA396E4B63C}"/>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282344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396E0-4BFA-40D6-B957-2846498A865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C050C64-DA6F-49C4-BAFF-DF75D81243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7E27A1A-1551-473D-A382-83946B606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FB1A58B-AE24-4903-B6F2-6173959CE327}"/>
              </a:ext>
            </a:extLst>
          </p:cNvPr>
          <p:cNvSpPr>
            <a:spLocks noGrp="1"/>
          </p:cNvSpPr>
          <p:nvPr>
            <p:ph type="dt" sz="half" idx="10"/>
          </p:nvPr>
        </p:nvSpPr>
        <p:spPr/>
        <p:txBody>
          <a:bodyPr/>
          <a:lstStyle/>
          <a:p>
            <a:fld id="{D92B4BB7-5582-4397-A24D-C0A86383B534}" type="datetimeFigureOut">
              <a:rPr lang="de-DE" smtClean="0"/>
              <a:t>02.03.2022</a:t>
            </a:fld>
            <a:endParaRPr lang="de-DE"/>
          </a:p>
        </p:txBody>
      </p:sp>
      <p:sp>
        <p:nvSpPr>
          <p:cNvPr id="6" name="Fußzeilenplatzhalter 5">
            <a:extLst>
              <a:ext uri="{FF2B5EF4-FFF2-40B4-BE49-F238E27FC236}">
                <a16:creationId xmlns:a16="http://schemas.microsoft.com/office/drawing/2014/main" id="{F91BEB65-BDFB-45C3-A8AF-74434FF75A5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21E266B-645C-4BEA-A8C0-7AE35AE354C3}"/>
              </a:ext>
            </a:extLst>
          </p:cNvPr>
          <p:cNvSpPr>
            <a:spLocks noGrp="1"/>
          </p:cNvSpPr>
          <p:nvPr>
            <p:ph type="sldNum" sz="quarter" idx="12"/>
          </p:nvPr>
        </p:nvSpPr>
        <p:spPr/>
        <p:txBody>
          <a:bodyPr/>
          <a:lstStyle/>
          <a:p>
            <a:fld id="{712EE3D6-4C7F-4E06-A0AC-81450BE350B9}" type="slidenum">
              <a:rPr lang="de-DE" smtClean="0"/>
              <a:t>‹#›</a:t>
            </a:fld>
            <a:endParaRPr lang="de-DE"/>
          </a:p>
        </p:txBody>
      </p:sp>
    </p:spTree>
    <p:extLst>
      <p:ext uri="{BB962C8B-B14F-4D97-AF65-F5344CB8AC3E}">
        <p14:creationId xmlns:p14="http://schemas.microsoft.com/office/powerpoint/2010/main" val="125806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D26AC0B-4FBC-43DA-807C-CB474D84CD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3E742AF-62A7-49E0-BF7C-173A279909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C5798EC-CE5A-4C3E-81CD-7B6B22C759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B4BB7-5582-4397-A24D-C0A86383B534}" type="datetimeFigureOut">
              <a:rPr lang="de-DE" smtClean="0"/>
              <a:t>02.03.2022</a:t>
            </a:fld>
            <a:endParaRPr lang="de-DE"/>
          </a:p>
        </p:txBody>
      </p:sp>
      <p:sp>
        <p:nvSpPr>
          <p:cNvPr id="5" name="Fußzeilenplatzhalter 4">
            <a:extLst>
              <a:ext uri="{FF2B5EF4-FFF2-40B4-BE49-F238E27FC236}">
                <a16:creationId xmlns:a16="http://schemas.microsoft.com/office/drawing/2014/main" id="{76CE0505-6DF3-4494-9107-061C2EF488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CECE2D2-3EC5-46D0-9096-42EEA96255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EE3D6-4C7F-4E06-A0AC-81450BE350B9}" type="slidenum">
              <a:rPr lang="de-DE" smtClean="0"/>
              <a:t>‹#›</a:t>
            </a:fld>
            <a:endParaRPr lang="de-DE"/>
          </a:p>
        </p:txBody>
      </p:sp>
    </p:spTree>
    <p:extLst>
      <p:ext uri="{BB962C8B-B14F-4D97-AF65-F5344CB8AC3E}">
        <p14:creationId xmlns:p14="http://schemas.microsoft.com/office/powerpoint/2010/main" val="3014950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6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1053F4F-5549-41FD-B2A9-4E33ED9417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35F7EBF-B9CA-4EE9-8B2A-CD68779A9D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054FD6B-0795-4CA1-89DC-6250F90EB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D372E-B7B7-4F6B-B063-E1524E23723C}" type="datetimeFigureOut">
              <a:rPr lang="nl-BE" smtClean="0"/>
              <a:t>2/03/2022</a:t>
            </a:fld>
            <a:endParaRPr lang="nl-BE"/>
          </a:p>
        </p:txBody>
      </p:sp>
      <p:sp>
        <p:nvSpPr>
          <p:cNvPr id="5" name="Tijdelijke aanduiding voor voettekst 4">
            <a:extLst>
              <a:ext uri="{FF2B5EF4-FFF2-40B4-BE49-F238E27FC236}">
                <a16:creationId xmlns:a16="http://schemas.microsoft.com/office/drawing/2014/main" id="{6F8E928D-ED32-494D-9FE9-B07D46ECDF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C48ADE5E-4016-44A6-9ABB-FE3B91FDDD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A3BFD-F7A4-4C0A-A92D-A0F874E9E294}" type="slidenum">
              <a:rPr lang="nl-BE" smtClean="0"/>
              <a:t>‹#›</a:t>
            </a:fld>
            <a:endParaRPr lang="nl-BE"/>
          </a:p>
        </p:txBody>
      </p:sp>
    </p:spTree>
    <p:extLst>
      <p:ext uri="{BB962C8B-B14F-4D97-AF65-F5344CB8AC3E}">
        <p14:creationId xmlns:p14="http://schemas.microsoft.com/office/powerpoint/2010/main" val="985060176"/>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56377" y="6313055"/>
            <a:ext cx="1308307" cy="365125"/>
          </a:xfrm>
          <a:prstGeom prst="rect">
            <a:avLst/>
          </a:prstGeom>
        </p:spPr>
        <p:txBody>
          <a:bodyPr vert="horz" lIns="91440" tIns="45720" rIns="91440" bIns="45720" rtlCol="0" anchor="ctr"/>
          <a:lstStyle>
            <a:lvl1pPr algn="l">
              <a:defRPr sz="1000">
                <a:solidFill>
                  <a:schemeClr val="bg1"/>
                </a:solidFill>
                <a:latin typeface="PT Sans"/>
                <a:cs typeface="PT Sans"/>
              </a:defRPr>
            </a:lvl1pPr>
          </a:lstStyle>
          <a:p>
            <a:fld id="{85E6C6BB-60F8-7C43-8F94-AD5388815966}" type="datetime1">
              <a:rPr lang="nl-BE" smtClean="0"/>
              <a:pPr/>
              <a:t>2/03/2022</a:t>
            </a:fld>
            <a:endParaRPr lang="en-US" dirty="0"/>
          </a:p>
        </p:txBody>
      </p:sp>
      <p:sp>
        <p:nvSpPr>
          <p:cNvPr id="5" name="Footer Placeholder 4"/>
          <p:cNvSpPr>
            <a:spLocks noGrp="1"/>
          </p:cNvSpPr>
          <p:nvPr>
            <p:ph type="ftr" sz="quarter" idx="3"/>
          </p:nvPr>
        </p:nvSpPr>
        <p:spPr>
          <a:xfrm>
            <a:off x="2411433" y="6313055"/>
            <a:ext cx="6437249" cy="365125"/>
          </a:xfrm>
          <a:prstGeom prst="rect">
            <a:avLst/>
          </a:prstGeom>
        </p:spPr>
        <p:txBody>
          <a:bodyPr vert="horz" lIns="91440" tIns="45720" rIns="91440" bIns="45720" rtlCol="0" anchor="ctr"/>
          <a:lstStyle>
            <a:lvl1pPr algn="l">
              <a:defRPr sz="1000">
                <a:solidFill>
                  <a:schemeClr val="tx1">
                    <a:tint val="75000"/>
                  </a:schemeClr>
                </a:solidFill>
                <a:latin typeface="PT Sans"/>
                <a:cs typeface="PT Sans"/>
              </a:defRPr>
            </a:lvl1pPr>
          </a:lstStyle>
          <a:p>
            <a:r>
              <a:rPr lang="en-US" dirty="0" err="1"/>
              <a:t>Hier</a:t>
            </a:r>
            <a:r>
              <a:rPr lang="en-US" dirty="0"/>
              <a:t> </a:t>
            </a:r>
            <a:r>
              <a:rPr lang="en-US" dirty="0" err="1"/>
              <a:t>komt</a:t>
            </a:r>
            <a:r>
              <a:rPr lang="en-US" dirty="0"/>
              <a:t> </a:t>
            </a:r>
            <a:r>
              <a:rPr lang="en-US" dirty="0" err="1"/>
              <a:t>een</a:t>
            </a:r>
            <a:r>
              <a:rPr lang="en-US" dirty="0"/>
              <a:t> footer</a:t>
            </a:r>
          </a:p>
        </p:txBody>
      </p:sp>
      <p:sp>
        <p:nvSpPr>
          <p:cNvPr id="6" name="Slide Number Placeholder 5"/>
          <p:cNvSpPr>
            <a:spLocks noGrp="1"/>
          </p:cNvSpPr>
          <p:nvPr>
            <p:ph type="sldNum" sz="quarter" idx="4"/>
          </p:nvPr>
        </p:nvSpPr>
        <p:spPr>
          <a:xfrm>
            <a:off x="11087891" y="6356351"/>
            <a:ext cx="494509" cy="365125"/>
          </a:xfrm>
          <a:prstGeom prst="rect">
            <a:avLst/>
          </a:prstGeom>
        </p:spPr>
        <p:txBody>
          <a:bodyPr vert="horz" lIns="91440" tIns="45720" rIns="91440" bIns="45720" rtlCol="0" anchor="ctr"/>
          <a:lstStyle>
            <a:lvl1pPr algn="r">
              <a:defRPr sz="1000">
                <a:solidFill>
                  <a:srgbClr val="FFFFFF"/>
                </a:solidFill>
                <a:latin typeface="PT Sans"/>
                <a:cs typeface="PT Sans"/>
              </a:defRPr>
            </a:lvl1pPr>
          </a:lstStyle>
          <a:p>
            <a:fld id="{F318C3FF-59D2-0B47-A733-9ACEDE26619E}" type="slidenum">
              <a:rPr lang="en-US" smtClean="0"/>
              <a:pPr/>
              <a:t>‹#›</a:t>
            </a:fld>
            <a:endParaRPr lang="en-US" dirty="0"/>
          </a:p>
        </p:txBody>
      </p:sp>
      <p:sp>
        <p:nvSpPr>
          <p:cNvPr id="2" name="Title Placeholder 1"/>
          <p:cNvSpPr>
            <a:spLocks noGrp="1"/>
          </p:cNvSpPr>
          <p:nvPr>
            <p:ph type="title"/>
          </p:nvPr>
        </p:nvSpPr>
        <p:spPr>
          <a:xfrm>
            <a:off x="856376" y="357602"/>
            <a:ext cx="10726024" cy="941296"/>
          </a:xfrm>
          <a:prstGeom prst="rect">
            <a:avLst/>
          </a:prstGeom>
        </p:spPr>
        <p:txBody>
          <a:bodyPr vert="horz" lIns="91440" tIns="45720" rIns="91440" bIns="45720" rtlCol="0" anchor="t" anchorCtr="0">
            <a:normAutofit/>
          </a:bodyPr>
          <a:lstStyle/>
          <a:p>
            <a:r>
              <a:rPr lang="nl-NL"/>
              <a:t>Klik om de stijl te bewerken</a:t>
            </a:r>
            <a:endParaRPr lang="en-US" dirty="0"/>
          </a:p>
        </p:txBody>
      </p:sp>
      <p:sp>
        <p:nvSpPr>
          <p:cNvPr id="3" name="Text Placeholder 2"/>
          <p:cNvSpPr>
            <a:spLocks noGrp="1"/>
          </p:cNvSpPr>
          <p:nvPr>
            <p:ph type="body" idx="1"/>
          </p:nvPr>
        </p:nvSpPr>
        <p:spPr>
          <a:xfrm>
            <a:off x="856376" y="1579792"/>
            <a:ext cx="10726024" cy="4180054"/>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pic>
        <p:nvPicPr>
          <p:cNvPr id="9" name="Picture 8" descr="logo_sint-niklaas_stad_rg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7421" y="6321400"/>
            <a:ext cx="1874979" cy="417970"/>
          </a:xfrm>
          <a:prstGeom prst="rect">
            <a:avLst/>
          </a:prstGeom>
        </p:spPr>
      </p:pic>
    </p:spTree>
    <p:extLst>
      <p:ext uri="{BB962C8B-B14F-4D97-AF65-F5344CB8AC3E}">
        <p14:creationId xmlns:p14="http://schemas.microsoft.com/office/powerpoint/2010/main" val="822404473"/>
      </p:ext>
    </p:extLst>
  </p:cSld>
  <p:clrMap bg1="lt1" tx1="dk1" bg2="lt2" tx2="dk2" accent1="accent1" accent2="accent2" accent3="accent3" accent4="accent4" accent5="accent5" accent6="accent6" hlink="hlink" folHlink="folHlink"/>
  <p:sldLayoutIdLst>
    <p:sldLayoutId id="2147483655" r:id="rId1"/>
    <p:sldLayoutId id="2147483650" r:id="rId2"/>
  </p:sldLayoutIdLst>
  <p:hf sldNum="0" hdr="0" dt="0"/>
  <p:txStyles>
    <p:titleStyle>
      <a:lvl1pPr algn="l" defTabSz="457200" rtl="0" eaLnBrk="1" latinLnBrk="0" hangingPunct="1">
        <a:spcBef>
          <a:spcPct val="0"/>
        </a:spcBef>
        <a:buNone/>
        <a:defRPr sz="2800" kern="1200">
          <a:solidFill>
            <a:srgbClr val="187DC9"/>
          </a:solidFill>
          <a:latin typeface="PT Sans"/>
          <a:ea typeface="+mj-ea"/>
          <a:cs typeface="PT Sans"/>
        </a:defRPr>
      </a:lvl1pPr>
    </p:titleStyle>
    <p:bodyStyle>
      <a:lvl1pPr marL="342900" indent="-342900" algn="l" defTabSz="457200" rtl="0" eaLnBrk="1" latinLnBrk="0" hangingPunct="1">
        <a:spcBef>
          <a:spcPct val="20000"/>
        </a:spcBef>
        <a:buSzPct val="50000"/>
        <a:buFontTx/>
        <a:buBlip>
          <a:blip r:embed="rId5"/>
        </a:buBlip>
        <a:defRPr sz="2400" kern="1200">
          <a:solidFill>
            <a:schemeClr val="tx1">
              <a:lumMod val="85000"/>
              <a:lumOff val="15000"/>
            </a:schemeClr>
          </a:solidFill>
          <a:latin typeface="PT Sans"/>
          <a:ea typeface="+mn-ea"/>
          <a:cs typeface="PT Sans"/>
        </a:defRPr>
      </a:lvl1pPr>
      <a:lvl2pPr marL="742950" indent="-285750" algn="l" defTabSz="457200" rtl="0" eaLnBrk="1" latinLnBrk="0" hangingPunct="1">
        <a:spcBef>
          <a:spcPct val="20000"/>
        </a:spcBef>
        <a:buClr>
          <a:srgbClr val="EEC109"/>
        </a:buClr>
        <a:buFont typeface="Arial"/>
        <a:buChar char="–"/>
        <a:defRPr sz="2400" kern="1200">
          <a:solidFill>
            <a:schemeClr val="tx1">
              <a:lumMod val="85000"/>
              <a:lumOff val="15000"/>
            </a:schemeClr>
          </a:solidFill>
          <a:latin typeface="PT Sans"/>
          <a:ea typeface="+mn-ea"/>
          <a:cs typeface="PT Sans"/>
        </a:defRPr>
      </a:lvl2pPr>
      <a:lvl3pPr marL="1143000" indent="-228600" algn="l" defTabSz="457200" rtl="0" eaLnBrk="1" latinLnBrk="0" hangingPunct="1">
        <a:spcBef>
          <a:spcPct val="20000"/>
        </a:spcBef>
        <a:buClr>
          <a:srgbClr val="EEC109"/>
        </a:buClr>
        <a:buFont typeface="Arial"/>
        <a:buChar char="•"/>
        <a:defRPr sz="2000" kern="1200">
          <a:solidFill>
            <a:schemeClr val="tx1">
              <a:lumMod val="85000"/>
              <a:lumOff val="15000"/>
            </a:schemeClr>
          </a:solidFill>
          <a:latin typeface="PT Sans"/>
          <a:ea typeface="+mn-ea"/>
          <a:cs typeface="PT Sans"/>
        </a:defRPr>
      </a:lvl3pPr>
      <a:lvl4pPr marL="1600200" indent="-228600" algn="l" defTabSz="457200" rtl="0" eaLnBrk="1" latinLnBrk="0" hangingPunct="1">
        <a:spcBef>
          <a:spcPct val="20000"/>
        </a:spcBef>
        <a:buClr>
          <a:srgbClr val="EEC109"/>
        </a:buClr>
        <a:buFont typeface="Arial"/>
        <a:buChar char="–"/>
        <a:defRPr sz="1800" kern="1200">
          <a:solidFill>
            <a:schemeClr val="tx1">
              <a:lumMod val="85000"/>
              <a:lumOff val="15000"/>
            </a:schemeClr>
          </a:solidFill>
          <a:latin typeface="PT Sans"/>
          <a:ea typeface="+mn-ea"/>
          <a:cs typeface="PT Sans"/>
        </a:defRPr>
      </a:lvl4pPr>
      <a:lvl5pPr marL="2057400" indent="-228600" algn="l" defTabSz="457200" rtl="0" eaLnBrk="1" latinLnBrk="0" hangingPunct="1">
        <a:spcBef>
          <a:spcPct val="20000"/>
        </a:spcBef>
        <a:buClr>
          <a:srgbClr val="EEC109"/>
        </a:buClr>
        <a:buFont typeface="Arial"/>
        <a:buChar char="»"/>
        <a:defRPr sz="1800" kern="1200">
          <a:solidFill>
            <a:schemeClr val="tx1">
              <a:lumMod val="85000"/>
              <a:lumOff val="15000"/>
            </a:schemeClr>
          </a:solidFill>
          <a:latin typeface="PT Sans"/>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56377" y="6313055"/>
            <a:ext cx="1308307" cy="365125"/>
          </a:xfrm>
          <a:prstGeom prst="rect">
            <a:avLst/>
          </a:prstGeom>
        </p:spPr>
        <p:txBody>
          <a:bodyPr vert="horz" lIns="91440" tIns="45720" rIns="91440" bIns="45720" rtlCol="0" anchor="ctr"/>
          <a:lstStyle>
            <a:lvl1pPr algn="l">
              <a:defRPr sz="1000">
                <a:solidFill>
                  <a:schemeClr val="bg1"/>
                </a:solidFill>
                <a:latin typeface="PT Sans"/>
                <a:cs typeface="PT Sans"/>
              </a:defRPr>
            </a:lvl1pPr>
          </a:lstStyle>
          <a:p>
            <a:endParaRPr lang="en-US" dirty="0"/>
          </a:p>
        </p:txBody>
      </p:sp>
      <p:sp>
        <p:nvSpPr>
          <p:cNvPr id="5" name="Footer Placeholder 4"/>
          <p:cNvSpPr>
            <a:spLocks noGrp="1"/>
          </p:cNvSpPr>
          <p:nvPr>
            <p:ph type="ftr" sz="quarter" idx="3"/>
          </p:nvPr>
        </p:nvSpPr>
        <p:spPr>
          <a:xfrm>
            <a:off x="2411433" y="6313055"/>
            <a:ext cx="6437249" cy="365125"/>
          </a:xfrm>
          <a:prstGeom prst="rect">
            <a:avLst/>
          </a:prstGeom>
        </p:spPr>
        <p:txBody>
          <a:bodyPr vert="horz" lIns="91440" tIns="45720" rIns="91440" bIns="45720" rtlCol="0" anchor="ctr"/>
          <a:lstStyle>
            <a:lvl1pPr algn="l">
              <a:defRPr sz="1000">
                <a:solidFill>
                  <a:schemeClr val="tx1">
                    <a:tint val="75000"/>
                  </a:schemeClr>
                </a:solidFill>
                <a:latin typeface="PT Sans"/>
                <a:cs typeface="PT Sans"/>
              </a:defRPr>
            </a:lvl1pPr>
          </a:lstStyle>
          <a:p>
            <a:endParaRPr lang="en-US" dirty="0"/>
          </a:p>
        </p:txBody>
      </p:sp>
      <p:sp>
        <p:nvSpPr>
          <p:cNvPr id="6" name="Slide Number Placeholder 5"/>
          <p:cNvSpPr>
            <a:spLocks noGrp="1"/>
          </p:cNvSpPr>
          <p:nvPr>
            <p:ph type="sldNum" sz="quarter" idx="4"/>
          </p:nvPr>
        </p:nvSpPr>
        <p:spPr>
          <a:xfrm>
            <a:off x="11087891" y="6356351"/>
            <a:ext cx="494509" cy="365125"/>
          </a:xfrm>
          <a:prstGeom prst="rect">
            <a:avLst/>
          </a:prstGeom>
        </p:spPr>
        <p:txBody>
          <a:bodyPr vert="horz" lIns="91440" tIns="45720" rIns="91440" bIns="45720" rtlCol="0" anchor="ctr"/>
          <a:lstStyle>
            <a:lvl1pPr algn="r">
              <a:defRPr sz="1000">
                <a:solidFill>
                  <a:srgbClr val="FFFFFF"/>
                </a:solidFill>
                <a:latin typeface="PT Sans"/>
                <a:cs typeface="PT Sans"/>
              </a:defRPr>
            </a:lvl1pPr>
          </a:lstStyle>
          <a:p>
            <a:fld id="{F318C3FF-59D2-0B47-A733-9ACEDE26619E}" type="slidenum">
              <a:rPr lang="en-US" smtClean="0"/>
              <a:pPr/>
              <a:t>‹#›</a:t>
            </a:fld>
            <a:endParaRPr lang="en-US" dirty="0"/>
          </a:p>
        </p:txBody>
      </p:sp>
      <p:sp>
        <p:nvSpPr>
          <p:cNvPr id="2" name="Title Placeholder 1"/>
          <p:cNvSpPr>
            <a:spLocks noGrp="1"/>
          </p:cNvSpPr>
          <p:nvPr>
            <p:ph type="title"/>
          </p:nvPr>
        </p:nvSpPr>
        <p:spPr>
          <a:xfrm>
            <a:off x="856376" y="357602"/>
            <a:ext cx="10726024" cy="941296"/>
          </a:xfrm>
          <a:prstGeom prst="rect">
            <a:avLst/>
          </a:prstGeom>
        </p:spPr>
        <p:txBody>
          <a:bodyPr vert="horz" lIns="91440" tIns="45720" rIns="91440" bIns="45720" rtlCol="0" anchor="t" anchorCtr="0">
            <a:normAutofit/>
          </a:bodyPr>
          <a:lstStyle/>
          <a:p>
            <a:r>
              <a:rPr lang="nl-NL"/>
              <a:t>Klik om de stijl te bewerken</a:t>
            </a:r>
            <a:endParaRPr lang="en-US" dirty="0"/>
          </a:p>
        </p:txBody>
      </p:sp>
      <p:sp>
        <p:nvSpPr>
          <p:cNvPr id="3" name="Text Placeholder 2"/>
          <p:cNvSpPr>
            <a:spLocks noGrp="1"/>
          </p:cNvSpPr>
          <p:nvPr>
            <p:ph type="body" idx="1"/>
          </p:nvPr>
        </p:nvSpPr>
        <p:spPr>
          <a:xfrm>
            <a:off x="856376" y="1579792"/>
            <a:ext cx="10726024" cy="4180054"/>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pic>
        <p:nvPicPr>
          <p:cNvPr id="9" name="Picture 8" descr="logo_sint-niklaas_stad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7421" y="6321400"/>
            <a:ext cx="1874979" cy="417970"/>
          </a:xfrm>
          <a:prstGeom prst="rect">
            <a:avLst/>
          </a:prstGeom>
        </p:spPr>
      </p:pic>
    </p:spTree>
    <p:extLst>
      <p:ext uri="{BB962C8B-B14F-4D97-AF65-F5344CB8AC3E}">
        <p14:creationId xmlns:p14="http://schemas.microsoft.com/office/powerpoint/2010/main" val="822404473"/>
      </p:ext>
    </p:extLst>
  </p:cSld>
  <p:clrMap bg1="lt1" tx1="dk1" bg2="lt2" tx2="dk2" accent1="accent1" accent2="accent2" accent3="accent3" accent4="accent4" accent5="accent5" accent6="accent6" hlink="hlink" folHlink="folHlink"/>
  <p:sldLayoutIdLst>
    <p:sldLayoutId id="2147483666" r:id="rId1"/>
  </p:sldLayoutIdLst>
  <p:hf sldNum="0" hdr="0" ftr="0" dt="0"/>
  <p:txStyles>
    <p:titleStyle>
      <a:lvl1pPr algn="l" defTabSz="457200" rtl="0" eaLnBrk="1" latinLnBrk="0" hangingPunct="1">
        <a:spcBef>
          <a:spcPct val="0"/>
        </a:spcBef>
        <a:buNone/>
        <a:defRPr sz="2800" kern="1200">
          <a:solidFill>
            <a:srgbClr val="187DC9"/>
          </a:solidFill>
          <a:latin typeface="PT Sans"/>
          <a:ea typeface="+mj-ea"/>
          <a:cs typeface="PT Sans"/>
        </a:defRPr>
      </a:lvl1pPr>
    </p:titleStyle>
    <p:bodyStyle>
      <a:lvl1pPr marL="342900" indent="-342900" algn="l" defTabSz="457200" rtl="0" eaLnBrk="1" latinLnBrk="0" hangingPunct="1">
        <a:spcBef>
          <a:spcPct val="20000"/>
        </a:spcBef>
        <a:buSzPct val="50000"/>
        <a:buFontTx/>
        <a:buBlip>
          <a:blip r:embed="rId4"/>
        </a:buBlip>
        <a:defRPr sz="2400" kern="1200">
          <a:solidFill>
            <a:schemeClr val="tx1">
              <a:lumMod val="85000"/>
              <a:lumOff val="15000"/>
            </a:schemeClr>
          </a:solidFill>
          <a:latin typeface="PT Sans"/>
          <a:ea typeface="+mn-ea"/>
          <a:cs typeface="PT Sans"/>
        </a:defRPr>
      </a:lvl1pPr>
      <a:lvl2pPr marL="742950" indent="-285750" algn="l" defTabSz="457200" rtl="0" eaLnBrk="1" latinLnBrk="0" hangingPunct="1">
        <a:spcBef>
          <a:spcPct val="20000"/>
        </a:spcBef>
        <a:buClr>
          <a:srgbClr val="EEC109"/>
        </a:buClr>
        <a:buFont typeface="Arial"/>
        <a:buChar char="–"/>
        <a:defRPr sz="2400" kern="1200">
          <a:solidFill>
            <a:schemeClr val="tx1">
              <a:lumMod val="85000"/>
              <a:lumOff val="15000"/>
            </a:schemeClr>
          </a:solidFill>
          <a:latin typeface="PT Sans"/>
          <a:ea typeface="+mn-ea"/>
          <a:cs typeface="PT Sans"/>
        </a:defRPr>
      </a:lvl2pPr>
      <a:lvl3pPr marL="1143000" indent="-228600" algn="l" defTabSz="457200" rtl="0" eaLnBrk="1" latinLnBrk="0" hangingPunct="1">
        <a:spcBef>
          <a:spcPct val="20000"/>
        </a:spcBef>
        <a:buClr>
          <a:srgbClr val="EEC109"/>
        </a:buClr>
        <a:buFont typeface="Arial"/>
        <a:buChar char="•"/>
        <a:defRPr sz="2000" kern="1200">
          <a:solidFill>
            <a:schemeClr val="tx1">
              <a:lumMod val="85000"/>
              <a:lumOff val="15000"/>
            </a:schemeClr>
          </a:solidFill>
          <a:latin typeface="PT Sans"/>
          <a:ea typeface="+mn-ea"/>
          <a:cs typeface="PT Sans"/>
        </a:defRPr>
      </a:lvl3pPr>
      <a:lvl4pPr marL="1600200" indent="-228600" algn="l" defTabSz="457200" rtl="0" eaLnBrk="1" latinLnBrk="0" hangingPunct="1">
        <a:spcBef>
          <a:spcPct val="20000"/>
        </a:spcBef>
        <a:buClr>
          <a:srgbClr val="EEC109"/>
        </a:buClr>
        <a:buFont typeface="Arial"/>
        <a:buChar char="–"/>
        <a:defRPr sz="1800" kern="1200">
          <a:solidFill>
            <a:schemeClr val="tx1">
              <a:lumMod val="85000"/>
              <a:lumOff val="15000"/>
            </a:schemeClr>
          </a:solidFill>
          <a:latin typeface="PT Sans"/>
          <a:ea typeface="+mn-ea"/>
          <a:cs typeface="PT Sans"/>
        </a:defRPr>
      </a:lvl4pPr>
      <a:lvl5pPr marL="2057400" indent="-228600" algn="l" defTabSz="457200" rtl="0" eaLnBrk="1" latinLnBrk="0" hangingPunct="1">
        <a:spcBef>
          <a:spcPct val="20000"/>
        </a:spcBef>
        <a:buClr>
          <a:srgbClr val="EEC109"/>
        </a:buClr>
        <a:buFont typeface="Arial"/>
        <a:buChar char="»"/>
        <a:defRPr sz="1800" kern="1200">
          <a:solidFill>
            <a:schemeClr val="tx1">
              <a:lumMod val="85000"/>
              <a:lumOff val="15000"/>
            </a:schemeClr>
          </a:solidFill>
          <a:latin typeface="PT Sans"/>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mailto:stefan.vandenbranden@sint-niklaas.be"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4.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1F3F"/>
        </a:solidFill>
        <a:effectLst/>
      </p:bgPr>
    </p:bg>
    <p:spTree>
      <p:nvGrpSpPr>
        <p:cNvPr id="1" name=""/>
        <p:cNvGrpSpPr/>
        <p:nvPr/>
      </p:nvGrpSpPr>
      <p:grpSpPr>
        <a:xfrm>
          <a:off x="0" y="0"/>
          <a:ext cx="0" cy="0"/>
          <a:chOff x="0" y="0"/>
          <a:chExt cx="0" cy="0"/>
        </a:xfrm>
      </p:grpSpPr>
      <p:pic>
        <p:nvPicPr>
          <p:cNvPr id="5" name="Grafik 4" descr="Ein Bild, das Text, Elektronik enthält.&#10;&#10;Automatisch generierte Beschreibung">
            <a:extLst>
              <a:ext uri="{FF2B5EF4-FFF2-40B4-BE49-F238E27FC236}">
                <a16:creationId xmlns:a16="http://schemas.microsoft.com/office/drawing/2014/main" id="{9F59F6D3-8641-45D1-8443-C7957D3E5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393" y="0"/>
            <a:ext cx="6843214" cy="4572058"/>
          </a:xfrm>
          <a:prstGeom prst="rect">
            <a:avLst/>
          </a:prstGeom>
          <a:solidFill>
            <a:srgbClr val="023346"/>
          </a:solidFill>
        </p:spPr>
      </p:pic>
      <p:sp>
        <p:nvSpPr>
          <p:cNvPr id="6" name="CasellaDiTesto 3">
            <a:extLst>
              <a:ext uri="{FF2B5EF4-FFF2-40B4-BE49-F238E27FC236}">
                <a16:creationId xmlns:a16="http://schemas.microsoft.com/office/drawing/2014/main" id="{979BDFDA-3956-40A1-AAA5-058E14FCE477}"/>
              </a:ext>
            </a:extLst>
          </p:cNvPr>
          <p:cNvSpPr txBox="1"/>
          <p:nvPr/>
        </p:nvSpPr>
        <p:spPr>
          <a:xfrm>
            <a:off x="2207448" y="4942611"/>
            <a:ext cx="7630670" cy="1863791"/>
          </a:xfrm>
          <a:prstGeom prst="rect">
            <a:avLst/>
          </a:prstGeom>
          <a:noFill/>
        </p:spPr>
        <p:txBody>
          <a:bodyPr wrap="square" lIns="77925" tIns="38963" rIns="77925" bIns="38963" rtlCol="0">
            <a:spAutoFit/>
          </a:bodyPr>
          <a:lstStyle/>
          <a:p>
            <a:pPr algn="ctr" defTabSz="389626">
              <a:defRPr/>
            </a:pPr>
            <a:r>
              <a:rPr lang="it-IT" sz="2400" i="1" dirty="0">
                <a:solidFill>
                  <a:schemeClr val="bg1"/>
                </a:solidFill>
                <a:latin typeface="Tahoma" panose="020B0604030504040204" pitchFamily="34" charset="0"/>
                <a:ea typeface="Tahoma" panose="020B0604030504040204" pitchFamily="34" charset="0"/>
                <a:cs typeface="Tahoma" panose="020B0604030504040204" pitchFamily="34" charset="0"/>
              </a:rPr>
              <a:t>Tools for a better Parking Management</a:t>
            </a:r>
          </a:p>
          <a:p>
            <a:pPr algn="ctr" defTabSz="389626">
              <a:defRPr/>
            </a:pPr>
            <a:endParaRPr lang="it-IT"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defTabSz="389626">
              <a:defRPr/>
            </a:pPr>
            <a:r>
              <a:rPr lang="it-IT" sz="2400" dirty="0">
                <a:solidFill>
                  <a:schemeClr val="bg1"/>
                </a:solidFill>
                <a:latin typeface="Tahoma" panose="020B0604030504040204" pitchFamily="34" charset="0"/>
                <a:ea typeface="Tahoma" panose="020B0604030504040204" pitchFamily="34" charset="0"/>
                <a:cs typeface="Tahoma" panose="020B0604030504040204" pitchFamily="34" charset="0"/>
              </a:rPr>
              <a:t>Stefan Van den Branden</a:t>
            </a:r>
          </a:p>
          <a:p>
            <a:pPr algn="ctr" defTabSz="389626">
              <a:defRPr/>
            </a:pPr>
            <a:endParaRPr lang="it-IT" sz="800" dirty="0">
              <a:solidFill>
                <a:schemeClr val="accent1">
                  <a:lumMod val="75000"/>
                </a:schemeClr>
              </a:solidFill>
              <a:latin typeface="Century Gothic"/>
            </a:endParaRPr>
          </a:p>
          <a:p>
            <a:pPr algn="ctr" defTabSz="389626">
              <a:defRPr/>
            </a:pPr>
            <a:r>
              <a:rPr lang="it-IT" sz="2000" dirty="0">
                <a:solidFill>
                  <a:schemeClr val="bg1"/>
                </a:solidFill>
                <a:latin typeface="Tahoma" panose="020B0604030504040204" pitchFamily="34" charset="0"/>
                <a:ea typeface="Tahoma" panose="020B0604030504040204" pitchFamily="34" charset="0"/>
                <a:cs typeface="Tahoma" panose="020B0604030504040204" pitchFamily="34" charset="0"/>
              </a:rPr>
              <a:t>Sint-Niklaas</a:t>
            </a:r>
          </a:p>
          <a:p>
            <a:pPr algn="ctr" defTabSz="389626">
              <a:defRPr/>
            </a:pPr>
            <a:endParaRPr lang="it-IT" sz="1600" dirty="0">
              <a:solidFill>
                <a:schemeClr val="accent1">
                  <a:lumMod val="75000"/>
                </a:schemeClr>
              </a:solidFill>
              <a:latin typeface="Century Gothic"/>
            </a:endParaRPr>
          </a:p>
        </p:txBody>
      </p:sp>
    </p:spTree>
    <p:extLst>
      <p:ext uri="{BB962C8B-B14F-4D97-AF65-F5344CB8AC3E}">
        <p14:creationId xmlns:p14="http://schemas.microsoft.com/office/powerpoint/2010/main" val="2566811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C5015A8-9D11-47D6-AE38-1BD84C928F43}"/>
              </a:ext>
            </a:extLst>
          </p:cNvPr>
          <p:cNvSpPr>
            <a:spLocks noGrp="1"/>
          </p:cNvSpPr>
          <p:nvPr>
            <p:ph idx="1"/>
          </p:nvPr>
        </p:nvSpPr>
        <p:spPr/>
        <p:txBody>
          <a:bodyPr>
            <a:normAutofit/>
          </a:bodyPr>
          <a:lstStyle/>
          <a:p>
            <a:pPr marL="0" indent="0" algn="ctr">
              <a:buNone/>
            </a:pPr>
            <a:r>
              <a:rPr lang="nl-BE" sz="4000" dirty="0" err="1"/>
              <a:t>To</a:t>
            </a:r>
            <a:r>
              <a:rPr lang="nl-BE" sz="4000" dirty="0"/>
              <a:t> </a:t>
            </a:r>
            <a:r>
              <a:rPr lang="nl-BE" sz="4000" dirty="0" err="1"/>
              <a:t>improve</a:t>
            </a:r>
            <a:r>
              <a:rPr lang="nl-BE" sz="4000" dirty="0"/>
              <a:t> </a:t>
            </a:r>
            <a:r>
              <a:rPr lang="nl-BE" sz="4000" dirty="0" err="1"/>
              <a:t>safety</a:t>
            </a:r>
            <a:r>
              <a:rPr lang="nl-BE" sz="4000" dirty="0"/>
              <a:t> </a:t>
            </a:r>
            <a:r>
              <a:rPr lang="nl-BE" sz="4000" dirty="0" err="1"/>
              <a:t>and</a:t>
            </a:r>
            <a:r>
              <a:rPr lang="nl-BE" sz="4000" dirty="0"/>
              <a:t> </a:t>
            </a:r>
            <a:r>
              <a:rPr lang="nl-BE" sz="4000" dirty="0" err="1"/>
              <a:t>livability</a:t>
            </a:r>
            <a:r>
              <a:rPr lang="nl-BE" sz="4000" dirty="0"/>
              <a:t> </a:t>
            </a:r>
            <a:r>
              <a:rPr lang="nl-BE" sz="4000" dirty="0" err="1"/>
              <a:t>by</a:t>
            </a:r>
            <a:r>
              <a:rPr lang="nl-BE" sz="4000" dirty="0"/>
              <a:t> </a:t>
            </a:r>
            <a:r>
              <a:rPr lang="nl-BE" sz="4000" dirty="0" err="1"/>
              <a:t>avoiding</a:t>
            </a:r>
            <a:r>
              <a:rPr lang="nl-BE" sz="4000" dirty="0"/>
              <a:t> </a:t>
            </a:r>
            <a:r>
              <a:rPr lang="nl-BE" sz="4000" b="1" i="1" dirty="0" err="1">
                <a:solidFill>
                  <a:schemeClr val="accent1">
                    <a:lumMod val="75000"/>
                  </a:schemeClr>
                </a:solidFill>
              </a:rPr>
              <a:t>cruising</a:t>
            </a:r>
            <a:r>
              <a:rPr lang="nl-BE" sz="4000" b="1" i="1" dirty="0">
                <a:solidFill>
                  <a:schemeClr val="accent1">
                    <a:lumMod val="75000"/>
                  </a:schemeClr>
                </a:solidFill>
              </a:rPr>
              <a:t> </a:t>
            </a:r>
            <a:r>
              <a:rPr lang="nl-BE" sz="4000" b="1" i="1" dirty="0" err="1">
                <a:solidFill>
                  <a:schemeClr val="accent1">
                    <a:lumMod val="75000"/>
                  </a:schemeClr>
                </a:solidFill>
              </a:rPr>
              <a:t>and</a:t>
            </a:r>
            <a:r>
              <a:rPr lang="nl-BE" sz="4000" b="1" i="1" dirty="0">
                <a:solidFill>
                  <a:schemeClr val="accent1">
                    <a:lumMod val="75000"/>
                  </a:schemeClr>
                </a:solidFill>
              </a:rPr>
              <a:t> </a:t>
            </a:r>
            <a:r>
              <a:rPr lang="nl-BE" sz="4000" b="1" i="1" dirty="0" err="1">
                <a:solidFill>
                  <a:schemeClr val="accent1">
                    <a:lumMod val="75000"/>
                  </a:schemeClr>
                </a:solidFill>
              </a:rPr>
              <a:t>searching</a:t>
            </a:r>
            <a:r>
              <a:rPr lang="nl-BE" sz="4000" b="1" i="1" dirty="0">
                <a:solidFill>
                  <a:schemeClr val="accent1">
                    <a:lumMod val="75000"/>
                  </a:schemeClr>
                </a:solidFill>
              </a:rPr>
              <a:t> for parking</a:t>
            </a:r>
            <a:r>
              <a:rPr lang="nl-BE" sz="4000" dirty="0"/>
              <a:t> </a:t>
            </a:r>
          </a:p>
          <a:p>
            <a:pPr marL="0" indent="0" algn="ctr">
              <a:buNone/>
            </a:pPr>
            <a:endParaRPr lang="nl-BE" sz="4000" dirty="0"/>
          </a:p>
          <a:p>
            <a:pPr marL="0" indent="0" algn="ctr">
              <a:buNone/>
            </a:pPr>
            <a:r>
              <a:rPr lang="nl-BE" sz="4000" dirty="0" err="1"/>
              <a:t>by</a:t>
            </a:r>
            <a:r>
              <a:rPr lang="nl-BE" sz="4000" dirty="0"/>
              <a:t> </a:t>
            </a:r>
            <a:r>
              <a:rPr lang="nl-BE" sz="4000" dirty="0" err="1"/>
              <a:t>shifting</a:t>
            </a:r>
            <a:r>
              <a:rPr lang="nl-BE" sz="4000" dirty="0"/>
              <a:t> on-</a:t>
            </a:r>
            <a:r>
              <a:rPr lang="nl-BE" sz="4000" dirty="0" err="1"/>
              <a:t>street</a:t>
            </a:r>
            <a:r>
              <a:rPr lang="nl-BE" sz="4000" dirty="0"/>
              <a:t> </a:t>
            </a:r>
            <a:r>
              <a:rPr lang="nl-BE" sz="4000" dirty="0" err="1"/>
              <a:t>to</a:t>
            </a:r>
            <a:r>
              <a:rPr lang="nl-BE" sz="4000" dirty="0"/>
              <a:t> off-</a:t>
            </a:r>
            <a:r>
              <a:rPr lang="nl-BE" sz="4000" dirty="0" err="1"/>
              <a:t>street</a:t>
            </a:r>
            <a:r>
              <a:rPr lang="nl-BE" sz="4000" dirty="0"/>
              <a:t> parking</a:t>
            </a:r>
            <a:r>
              <a:rPr lang="nl-BE" sz="4000" i="1" dirty="0"/>
              <a:t> </a:t>
            </a:r>
          </a:p>
          <a:p>
            <a:endParaRPr lang="nl-BE" dirty="0"/>
          </a:p>
          <a:p>
            <a:endParaRPr lang="nl-BE" dirty="0">
              <a:highlight>
                <a:srgbClr val="FFFF00"/>
              </a:highlight>
            </a:endParaRPr>
          </a:p>
        </p:txBody>
      </p:sp>
      <p:sp>
        <p:nvSpPr>
          <p:cNvPr id="4" name="Tijdelijke aanduiding voor voettekst 3">
            <a:extLst>
              <a:ext uri="{FF2B5EF4-FFF2-40B4-BE49-F238E27FC236}">
                <a16:creationId xmlns:a16="http://schemas.microsoft.com/office/drawing/2014/main" id="{24CD5CD2-7A89-4625-9B6E-69F80E64ACE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PT Sans"/>
              <a:ea typeface="+mn-ea"/>
            </a:endParaRPr>
          </a:p>
        </p:txBody>
      </p:sp>
      <p:sp>
        <p:nvSpPr>
          <p:cNvPr id="5" name="Titel 1">
            <a:extLst>
              <a:ext uri="{FF2B5EF4-FFF2-40B4-BE49-F238E27FC236}">
                <a16:creationId xmlns:a16="http://schemas.microsoft.com/office/drawing/2014/main" id="{3B87E8AE-C5D4-421D-B716-1FD5A649C16A}"/>
              </a:ext>
            </a:extLst>
          </p:cNvPr>
          <p:cNvSpPr>
            <a:spLocks noGrp="1"/>
          </p:cNvSpPr>
          <p:nvPr>
            <p:ph type="title"/>
          </p:nvPr>
        </p:nvSpPr>
        <p:spPr>
          <a:xfrm>
            <a:off x="856376" y="403188"/>
            <a:ext cx="8044518" cy="900000"/>
          </a:xfrm>
        </p:spPr>
        <p:txBody>
          <a:bodyPr/>
          <a:lstStyle/>
          <a:p>
            <a:r>
              <a:rPr lang="nl-BE" dirty="0" err="1"/>
              <a:t>What</a:t>
            </a:r>
            <a:r>
              <a:rPr lang="nl-BE" dirty="0"/>
              <a:t> we </a:t>
            </a:r>
            <a:r>
              <a:rPr lang="nl-BE" dirty="0" err="1"/>
              <a:t>also</a:t>
            </a:r>
            <a:r>
              <a:rPr lang="nl-BE" dirty="0"/>
              <a:t> want…</a:t>
            </a:r>
          </a:p>
        </p:txBody>
      </p:sp>
    </p:spTree>
    <p:extLst>
      <p:ext uri="{BB962C8B-B14F-4D97-AF65-F5344CB8AC3E}">
        <p14:creationId xmlns:p14="http://schemas.microsoft.com/office/powerpoint/2010/main" val="11667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B9786A5-68EE-4961-9149-E8ECCAA7152D}"/>
              </a:ext>
            </a:extLst>
          </p:cNvPr>
          <p:cNvPicPr>
            <a:picLocks noChangeAspect="1"/>
          </p:cNvPicPr>
          <p:nvPr/>
        </p:nvPicPr>
        <p:blipFill>
          <a:blip r:embed="rId2"/>
          <a:stretch>
            <a:fillRect/>
          </a:stretch>
        </p:blipFill>
        <p:spPr>
          <a:xfrm>
            <a:off x="4681442" y="1392212"/>
            <a:ext cx="5986558" cy="4926739"/>
          </a:xfrm>
          <a:prstGeom prst="rect">
            <a:avLst/>
          </a:prstGeom>
        </p:spPr>
      </p:pic>
      <p:sp>
        <p:nvSpPr>
          <p:cNvPr id="2" name="Titel 1">
            <a:extLst>
              <a:ext uri="{FF2B5EF4-FFF2-40B4-BE49-F238E27FC236}">
                <a16:creationId xmlns:a16="http://schemas.microsoft.com/office/drawing/2014/main" id="{3CEC83EE-5783-4C01-B281-4BB47445DFA5}"/>
              </a:ext>
            </a:extLst>
          </p:cNvPr>
          <p:cNvSpPr>
            <a:spLocks noGrp="1"/>
          </p:cNvSpPr>
          <p:nvPr>
            <p:ph type="title"/>
          </p:nvPr>
        </p:nvSpPr>
        <p:spPr>
          <a:xfrm>
            <a:off x="1992000" y="360000"/>
            <a:ext cx="8044518" cy="900000"/>
          </a:xfrm>
        </p:spPr>
        <p:txBody>
          <a:bodyPr/>
          <a:lstStyle/>
          <a:p>
            <a:r>
              <a:rPr lang="nl-BE" dirty="0" err="1"/>
              <a:t>What</a:t>
            </a:r>
            <a:r>
              <a:rPr lang="nl-BE" dirty="0"/>
              <a:t> we want - </a:t>
            </a:r>
            <a:r>
              <a:rPr lang="nl-BE" dirty="0" err="1"/>
              <a:t>segregation</a:t>
            </a:r>
            <a:r>
              <a:rPr lang="nl-BE" dirty="0"/>
              <a:t> parkings per user</a:t>
            </a:r>
          </a:p>
        </p:txBody>
      </p:sp>
      <p:sp>
        <p:nvSpPr>
          <p:cNvPr id="3" name="Tijdelijke aanduiding voor inhoud 2">
            <a:extLst>
              <a:ext uri="{FF2B5EF4-FFF2-40B4-BE49-F238E27FC236}">
                <a16:creationId xmlns:a16="http://schemas.microsoft.com/office/drawing/2014/main" id="{12CB3994-113E-4206-800C-FE69CD155C31}"/>
              </a:ext>
            </a:extLst>
          </p:cNvPr>
          <p:cNvSpPr>
            <a:spLocks noGrp="1"/>
          </p:cNvSpPr>
          <p:nvPr>
            <p:ph idx="1"/>
          </p:nvPr>
        </p:nvSpPr>
        <p:spPr>
          <a:xfrm>
            <a:off x="2166282" y="1117600"/>
            <a:ext cx="8044518" cy="4926739"/>
          </a:xfrm>
        </p:spPr>
        <p:txBody>
          <a:bodyPr>
            <a:normAutofit/>
          </a:bodyPr>
          <a:lstStyle/>
          <a:p>
            <a:pPr lvl="0"/>
            <a:r>
              <a:rPr lang="nl-BE" dirty="0" err="1"/>
              <a:t>Lower</a:t>
            </a:r>
            <a:r>
              <a:rPr lang="nl-BE" dirty="0"/>
              <a:t> </a:t>
            </a:r>
            <a:r>
              <a:rPr lang="nl-BE" dirty="0" err="1"/>
              <a:t>capacity</a:t>
            </a:r>
            <a:r>
              <a:rPr lang="nl-BE" dirty="0"/>
              <a:t> on-</a:t>
            </a:r>
            <a:r>
              <a:rPr lang="nl-BE" dirty="0" err="1"/>
              <a:t>street</a:t>
            </a:r>
            <a:r>
              <a:rPr lang="nl-BE" dirty="0"/>
              <a:t> parkings</a:t>
            </a:r>
          </a:p>
          <a:p>
            <a:pPr lvl="1"/>
            <a:r>
              <a:rPr lang="nl-BE" dirty="0" err="1">
                <a:solidFill>
                  <a:srgbClr val="00B050"/>
                </a:solidFill>
              </a:rPr>
              <a:t>Inhabitants</a:t>
            </a:r>
            <a:r>
              <a:rPr lang="nl-BE" dirty="0">
                <a:solidFill>
                  <a:srgbClr val="00B050"/>
                </a:solidFill>
              </a:rPr>
              <a:t>/</a:t>
            </a:r>
            <a:r>
              <a:rPr lang="nl-BE" dirty="0" err="1">
                <a:solidFill>
                  <a:srgbClr val="00B050"/>
                </a:solidFill>
              </a:rPr>
              <a:t>visitors</a:t>
            </a:r>
            <a:endParaRPr lang="nl-BE" dirty="0">
              <a:solidFill>
                <a:srgbClr val="00B050"/>
              </a:solidFill>
            </a:endParaRPr>
          </a:p>
          <a:p>
            <a:pPr lvl="1"/>
            <a:r>
              <a:rPr lang="nl-BE" dirty="0" err="1">
                <a:solidFill>
                  <a:srgbClr val="FF0000"/>
                </a:solidFill>
              </a:rPr>
              <a:t>Visitors</a:t>
            </a:r>
            <a:r>
              <a:rPr lang="nl-BE" dirty="0">
                <a:solidFill>
                  <a:srgbClr val="FF0000"/>
                </a:solidFill>
              </a:rPr>
              <a:t>/</a:t>
            </a:r>
            <a:r>
              <a:rPr lang="nl-BE" dirty="0" err="1">
                <a:solidFill>
                  <a:srgbClr val="FF0000"/>
                </a:solidFill>
              </a:rPr>
              <a:t>inhabitants</a:t>
            </a:r>
            <a:endParaRPr lang="nl-BE" dirty="0">
              <a:solidFill>
                <a:srgbClr val="FF0000"/>
              </a:solidFill>
            </a:endParaRPr>
          </a:p>
          <a:p>
            <a:pPr lvl="1"/>
            <a:r>
              <a:rPr lang="nl-BE" dirty="0" err="1">
                <a:solidFill>
                  <a:schemeClr val="tx2">
                    <a:lumMod val="60000"/>
                    <a:lumOff val="40000"/>
                  </a:schemeClr>
                </a:solidFill>
              </a:rPr>
              <a:t>Visitors</a:t>
            </a:r>
            <a:r>
              <a:rPr lang="nl-BE" dirty="0">
                <a:solidFill>
                  <a:schemeClr val="tx2">
                    <a:lumMod val="60000"/>
                    <a:lumOff val="40000"/>
                  </a:schemeClr>
                </a:solidFill>
              </a:rPr>
              <a:t>/</a:t>
            </a:r>
            <a:r>
              <a:rPr lang="nl-BE" dirty="0" err="1">
                <a:solidFill>
                  <a:schemeClr val="tx2">
                    <a:lumMod val="60000"/>
                    <a:lumOff val="40000"/>
                  </a:schemeClr>
                </a:solidFill>
              </a:rPr>
              <a:t>Commuters</a:t>
            </a:r>
            <a:endParaRPr lang="nl-BE" dirty="0">
              <a:solidFill>
                <a:schemeClr val="tx2">
                  <a:lumMod val="60000"/>
                  <a:lumOff val="40000"/>
                </a:schemeClr>
              </a:solidFill>
            </a:endParaRPr>
          </a:p>
          <a:p>
            <a:pPr marL="457200" lvl="1" indent="0">
              <a:buNone/>
            </a:pPr>
            <a:endParaRPr lang="nl-BE" dirty="0"/>
          </a:p>
        </p:txBody>
      </p:sp>
      <p:sp>
        <p:nvSpPr>
          <p:cNvPr id="4" name="Tijdelijke aanduiding voor voettekst 3">
            <a:extLst>
              <a:ext uri="{FF2B5EF4-FFF2-40B4-BE49-F238E27FC236}">
                <a16:creationId xmlns:a16="http://schemas.microsoft.com/office/drawing/2014/main" id="{E67AE837-960A-4FE4-BA14-FDD1BB447516}"/>
              </a:ext>
            </a:extLst>
          </p:cNvPr>
          <p:cNvSpPr>
            <a:spLocks noGrp="1"/>
          </p:cNvSpPr>
          <p:nvPr>
            <p:ph type="ftr" sz="quarter" idx="11"/>
          </p:nvPr>
        </p:nvSpPr>
        <p:spPr/>
        <p:txBody>
          <a:bodyPr/>
          <a:lstStyle/>
          <a:p>
            <a:r>
              <a:rPr lang="en-US" dirty="0"/>
              <a:t>Hier </a:t>
            </a:r>
            <a:r>
              <a:rPr lang="en-US" dirty="0" err="1"/>
              <a:t>komt</a:t>
            </a:r>
            <a:r>
              <a:rPr lang="en-US" dirty="0"/>
              <a:t> </a:t>
            </a:r>
            <a:r>
              <a:rPr lang="en-US" dirty="0" err="1"/>
              <a:t>een</a:t>
            </a:r>
            <a:r>
              <a:rPr lang="en-US" dirty="0"/>
              <a:t> footer</a:t>
            </a:r>
          </a:p>
        </p:txBody>
      </p:sp>
    </p:spTree>
    <p:extLst>
      <p:ext uri="{BB962C8B-B14F-4D97-AF65-F5344CB8AC3E}">
        <p14:creationId xmlns:p14="http://schemas.microsoft.com/office/powerpoint/2010/main" val="41041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F1C32-5404-4334-8106-DEA7BBB7F87A}"/>
              </a:ext>
            </a:extLst>
          </p:cNvPr>
          <p:cNvSpPr>
            <a:spLocks noGrp="1"/>
          </p:cNvSpPr>
          <p:nvPr>
            <p:ph type="title"/>
          </p:nvPr>
        </p:nvSpPr>
        <p:spPr>
          <a:xfrm>
            <a:off x="448426" y="279556"/>
            <a:ext cx="8044518" cy="900000"/>
          </a:xfrm>
        </p:spPr>
        <p:txBody>
          <a:bodyPr/>
          <a:lstStyle/>
          <a:p>
            <a:r>
              <a:rPr lang="nl-BE" dirty="0" err="1"/>
              <a:t>What</a:t>
            </a:r>
            <a:r>
              <a:rPr lang="nl-BE" dirty="0"/>
              <a:t> we have – 100 digital parking meters</a:t>
            </a:r>
          </a:p>
        </p:txBody>
      </p:sp>
      <p:pic>
        <p:nvPicPr>
          <p:cNvPr id="5" name="Tijdelijke aanduiding voor inhoud 4">
            <a:extLst>
              <a:ext uri="{FF2B5EF4-FFF2-40B4-BE49-F238E27FC236}">
                <a16:creationId xmlns:a16="http://schemas.microsoft.com/office/drawing/2014/main" id="{C391B8B8-45F5-4FB0-8E33-F92BEE7880D9}"/>
              </a:ext>
            </a:extLst>
          </p:cNvPr>
          <p:cNvPicPr>
            <a:picLocks noGrp="1" noChangeAspect="1"/>
          </p:cNvPicPr>
          <p:nvPr>
            <p:ph idx="1"/>
          </p:nvPr>
        </p:nvPicPr>
        <p:blipFill>
          <a:blip r:embed="rId2"/>
          <a:stretch>
            <a:fillRect/>
          </a:stretch>
        </p:blipFill>
        <p:spPr>
          <a:xfrm>
            <a:off x="4925467" y="2587299"/>
            <a:ext cx="2341067" cy="3572566"/>
          </a:xfrm>
          <a:prstGeom prst="rect">
            <a:avLst/>
          </a:prstGeom>
        </p:spPr>
      </p:pic>
      <p:sp>
        <p:nvSpPr>
          <p:cNvPr id="4" name="Tijdelijke aanduiding voor voettekst 3">
            <a:extLst>
              <a:ext uri="{FF2B5EF4-FFF2-40B4-BE49-F238E27FC236}">
                <a16:creationId xmlns:a16="http://schemas.microsoft.com/office/drawing/2014/main" id="{9F0CB6EF-C07D-4B1D-A050-94872FF33B26}"/>
              </a:ext>
            </a:extLst>
          </p:cNvPr>
          <p:cNvSpPr>
            <a:spLocks noGrp="1"/>
          </p:cNvSpPr>
          <p:nvPr>
            <p:ph type="ftr" sz="quarter" idx="11"/>
          </p:nvPr>
        </p:nvSpPr>
        <p:spPr/>
        <p:txBody>
          <a:bodyPr/>
          <a:lstStyle/>
          <a:p>
            <a:r>
              <a:rPr lang="en-US" dirty="0"/>
              <a:t>Hier </a:t>
            </a:r>
            <a:r>
              <a:rPr lang="en-US" dirty="0" err="1"/>
              <a:t>komt</a:t>
            </a:r>
            <a:r>
              <a:rPr lang="en-US" dirty="0"/>
              <a:t> </a:t>
            </a:r>
            <a:r>
              <a:rPr lang="en-US" dirty="0" err="1"/>
              <a:t>een</a:t>
            </a:r>
            <a:r>
              <a:rPr lang="en-US" dirty="0"/>
              <a:t> footer</a:t>
            </a:r>
          </a:p>
        </p:txBody>
      </p:sp>
      <p:pic>
        <p:nvPicPr>
          <p:cNvPr id="2050" name="Picture 2" descr="Parkeren | Sint-Niklaas">
            <a:extLst>
              <a:ext uri="{FF2B5EF4-FFF2-40B4-BE49-F238E27FC236}">
                <a16:creationId xmlns:a16="http://schemas.microsoft.com/office/drawing/2014/main" id="{450B5A47-859F-45CE-8B8B-2B282904D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241" y="1413190"/>
            <a:ext cx="6830036" cy="451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491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3100" dirty="0"/>
              <a:t>What we have – online parking products</a:t>
            </a:r>
            <a:br>
              <a:rPr lang="nl-BE" dirty="0"/>
            </a:br>
            <a:endParaRPr lang="nl-BE" dirty="0"/>
          </a:p>
        </p:txBody>
      </p:sp>
      <p:sp>
        <p:nvSpPr>
          <p:cNvPr id="3" name="Tijdelijke aanduiding voor inhoud 2"/>
          <p:cNvSpPr>
            <a:spLocks noGrp="1"/>
          </p:cNvSpPr>
          <p:nvPr>
            <p:ph idx="1"/>
          </p:nvPr>
        </p:nvSpPr>
        <p:spPr/>
        <p:txBody>
          <a:bodyPr>
            <a:noAutofit/>
          </a:bodyPr>
          <a:lstStyle/>
          <a:p>
            <a:pPr>
              <a:buNone/>
            </a:pPr>
            <a:r>
              <a:rPr lang="nl-BE" sz="2800" dirty="0"/>
              <a:t>Full </a:t>
            </a:r>
            <a:r>
              <a:rPr lang="nl-BE" sz="2800" dirty="0" err="1"/>
              <a:t>digitization</a:t>
            </a:r>
            <a:r>
              <a:rPr lang="nl-BE" sz="2800" dirty="0"/>
              <a:t> of parking </a:t>
            </a:r>
            <a:r>
              <a:rPr lang="nl-BE" sz="2800" dirty="0" err="1"/>
              <a:t>products</a:t>
            </a:r>
            <a:endParaRPr lang="nl-BE" sz="2800" dirty="0"/>
          </a:p>
          <a:p>
            <a:pPr marL="0" indent="0">
              <a:buNone/>
            </a:pPr>
            <a:endParaRPr lang="nl-BE" sz="1200" dirty="0"/>
          </a:p>
          <a:p>
            <a:pPr marL="0" indent="0">
              <a:buNone/>
            </a:pPr>
            <a:endParaRPr lang="nl-BE" sz="1200" dirty="0"/>
          </a:p>
          <a:p>
            <a:r>
              <a:rPr lang="nl-BE" dirty="0" err="1"/>
              <a:t>Pay</a:t>
            </a:r>
            <a:r>
              <a:rPr lang="nl-BE" dirty="0"/>
              <a:t> via app, website or </a:t>
            </a:r>
            <a:r>
              <a:rPr lang="nl-BE" dirty="0" err="1"/>
              <a:t>text</a:t>
            </a:r>
            <a:r>
              <a:rPr lang="nl-BE" dirty="0"/>
              <a:t> </a:t>
            </a:r>
            <a:r>
              <a:rPr lang="nl-BE" dirty="0" err="1"/>
              <a:t>message</a:t>
            </a:r>
            <a:r>
              <a:rPr lang="nl-BE" dirty="0"/>
              <a:t> for on-</a:t>
            </a:r>
            <a:r>
              <a:rPr lang="nl-BE" dirty="0" err="1"/>
              <a:t>street</a:t>
            </a:r>
            <a:r>
              <a:rPr lang="nl-BE" dirty="0"/>
              <a:t> parking</a:t>
            </a:r>
          </a:p>
          <a:p>
            <a:pPr marL="0" indent="0">
              <a:buNone/>
            </a:pPr>
            <a:endParaRPr lang="nl-BE" sz="2000" dirty="0"/>
          </a:p>
          <a:p>
            <a:r>
              <a:rPr lang="nl-BE" dirty="0" err="1"/>
              <a:t>Pay</a:t>
            </a:r>
            <a:r>
              <a:rPr lang="nl-BE" dirty="0"/>
              <a:t> </a:t>
            </a:r>
            <a:r>
              <a:rPr lang="nl-BE" dirty="0" err="1"/>
              <a:t>your</a:t>
            </a:r>
            <a:r>
              <a:rPr lang="nl-BE" dirty="0"/>
              <a:t> fine </a:t>
            </a:r>
          </a:p>
          <a:p>
            <a:pPr marL="0" indent="0">
              <a:buNone/>
            </a:pPr>
            <a:endParaRPr lang="nl-BE" sz="2000" dirty="0"/>
          </a:p>
          <a:p>
            <a:r>
              <a:rPr lang="nl-BE" dirty="0"/>
              <a:t>Order parking prohibition signs</a:t>
            </a:r>
          </a:p>
          <a:p>
            <a:pPr marL="0" indent="0">
              <a:buNone/>
            </a:pPr>
            <a:endParaRPr lang="nl-BE" sz="2000" dirty="0"/>
          </a:p>
          <a:p>
            <a:r>
              <a:rPr lang="nl-BE" dirty="0"/>
              <a:t>Order </a:t>
            </a:r>
            <a:r>
              <a:rPr lang="nl-BE" dirty="0" err="1"/>
              <a:t>subscriptions</a:t>
            </a:r>
            <a:r>
              <a:rPr lang="nl-BE" dirty="0"/>
              <a:t> for on-</a:t>
            </a:r>
            <a:r>
              <a:rPr lang="nl-BE" dirty="0" err="1"/>
              <a:t>street</a:t>
            </a:r>
            <a:r>
              <a:rPr lang="nl-BE" dirty="0"/>
              <a:t> parking</a:t>
            </a:r>
            <a:endParaRPr lang="nl-BE" sz="2000" dirty="0"/>
          </a:p>
          <a:p>
            <a:pPr marL="0" indent="0">
              <a:buNone/>
            </a:pPr>
            <a:r>
              <a:rPr lang="nl-BE" sz="2000" dirty="0"/>
              <a:t>	</a:t>
            </a:r>
            <a:endParaRPr lang="nl-BE" sz="1800" dirty="0"/>
          </a:p>
          <a:p>
            <a:pPr marL="0" indent="0">
              <a:buNone/>
            </a:pPr>
            <a:r>
              <a:rPr lang="nl-BE" dirty="0"/>
              <a:t>				</a:t>
            </a:r>
          </a:p>
        </p:txBody>
      </p:sp>
    </p:spTree>
    <p:extLst>
      <p:ext uri="{BB962C8B-B14F-4D97-AF65-F5344CB8AC3E}">
        <p14:creationId xmlns:p14="http://schemas.microsoft.com/office/powerpoint/2010/main" val="2303244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E0DE5-AF71-48D2-86D7-EDF44575FED3}"/>
              </a:ext>
            </a:extLst>
          </p:cNvPr>
          <p:cNvSpPr>
            <a:spLocks noGrp="1"/>
          </p:cNvSpPr>
          <p:nvPr>
            <p:ph type="title"/>
          </p:nvPr>
        </p:nvSpPr>
        <p:spPr>
          <a:xfrm>
            <a:off x="819263" y="275696"/>
            <a:ext cx="8044518" cy="941296"/>
          </a:xfrm>
        </p:spPr>
        <p:txBody>
          <a:bodyPr anchor="t">
            <a:normAutofit/>
          </a:bodyPr>
          <a:lstStyle/>
          <a:p>
            <a:r>
              <a:rPr lang="nl-BE" dirty="0" err="1"/>
              <a:t>What</a:t>
            </a:r>
            <a:r>
              <a:rPr lang="nl-BE" dirty="0"/>
              <a:t> we have - sensors</a:t>
            </a:r>
          </a:p>
        </p:txBody>
      </p:sp>
      <p:sp>
        <p:nvSpPr>
          <p:cNvPr id="4" name="Tijdelijke aanduiding voor voettekst 3">
            <a:extLst>
              <a:ext uri="{FF2B5EF4-FFF2-40B4-BE49-F238E27FC236}">
                <a16:creationId xmlns:a16="http://schemas.microsoft.com/office/drawing/2014/main" id="{06743DC7-F5DB-4A2A-96B4-E3DEA310C486}"/>
              </a:ext>
            </a:extLst>
          </p:cNvPr>
          <p:cNvSpPr>
            <a:spLocks noGrp="1"/>
          </p:cNvSpPr>
          <p:nvPr>
            <p:ph type="ftr" sz="quarter" idx="11"/>
          </p:nvPr>
        </p:nvSpPr>
        <p:spPr>
          <a:xfrm>
            <a:off x="2166283" y="6313055"/>
            <a:ext cx="4827937" cy="365125"/>
          </a:xfrm>
        </p:spPr>
        <p:txBody>
          <a:bodyPr anchor="ctr">
            <a:normAutofit/>
          </a:bodyPr>
          <a:lstStyle/>
          <a:p>
            <a:pPr>
              <a:spcAft>
                <a:spcPts val="600"/>
              </a:spcAft>
            </a:pPr>
            <a:r>
              <a:rPr lang="en-US" dirty="0"/>
              <a:t>Hier </a:t>
            </a:r>
            <a:r>
              <a:rPr lang="en-US" dirty="0" err="1"/>
              <a:t>komt</a:t>
            </a:r>
            <a:r>
              <a:rPr lang="en-US" dirty="0"/>
              <a:t> </a:t>
            </a:r>
            <a:r>
              <a:rPr lang="en-US" dirty="0" err="1"/>
              <a:t>een</a:t>
            </a:r>
            <a:r>
              <a:rPr lang="en-US" dirty="0"/>
              <a:t> footer</a:t>
            </a:r>
            <a:endParaRPr lang="en-US"/>
          </a:p>
        </p:txBody>
      </p:sp>
      <p:pic>
        <p:nvPicPr>
          <p:cNvPr id="4098" name="Picture 2" descr="Sensoren houden controle op kort parkeren | Oostende | hln.be">
            <a:extLst>
              <a:ext uri="{FF2B5EF4-FFF2-40B4-BE49-F238E27FC236}">
                <a16:creationId xmlns:a16="http://schemas.microsoft.com/office/drawing/2014/main" id="{70278506-4D85-41C7-B151-552F1013B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947739"/>
            <a:ext cx="6610350" cy="496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16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3100" dirty="0" err="1"/>
              <a:t>What</a:t>
            </a:r>
            <a:r>
              <a:rPr lang="nl-BE" sz="3100" dirty="0"/>
              <a:t> we have - sensors</a:t>
            </a:r>
            <a:br>
              <a:rPr lang="nl-BE" dirty="0"/>
            </a:br>
            <a:endParaRPr lang="nl-BE" dirty="0"/>
          </a:p>
        </p:txBody>
      </p:sp>
      <p:sp>
        <p:nvSpPr>
          <p:cNvPr id="3" name="Tijdelijke aanduiding voor inhoud 2"/>
          <p:cNvSpPr>
            <a:spLocks noGrp="1"/>
          </p:cNvSpPr>
          <p:nvPr>
            <p:ph idx="1"/>
          </p:nvPr>
        </p:nvSpPr>
        <p:spPr>
          <a:xfrm>
            <a:off x="856376" y="1338973"/>
            <a:ext cx="10726024" cy="4180054"/>
          </a:xfrm>
        </p:spPr>
        <p:txBody>
          <a:bodyPr>
            <a:noAutofit/>
          </a:bodyPr>
          <a:lstStyle/>
          <a:p>
            <a:pPr>
              <a:buNone/>
            </a:pPr>
            <a:r>
              <a:rPr lang="nl-BE" dirty="0"/>
              <a:t>Shop &amp; Go</a:t>
            </a:r>
          </a:p>
          <a:p>
            <a:pPr marL="0" indent="0">
              <a:buNone/>
            </a:pPr>
            <a:endParaRPr lang="nl-BE" sz="1200" dirty="0"/>
          </a:p>
          <a:p>
            <a:pPr marL="0" indent="0">
              <a:buNone/>
            </a:pPr>
            <a:endParaRPr lang="nl-BE" sz="1200" dirty="0"/>
          </a:p>
          <a:p>
            <a:r>
              <a:rPr lang="nl-BE" dirty="0"/>
              <a:t>Quick shopping</a:t>
            </a:r>
          </a:p>
          <a:p>
            <a:pPr marL="0" indent="0">
              <a:buNone/>
            </a:pPr>
            <a:endParaRPr lang="nl-BE" dirty="0"/>
          </a:p>
          <a:p>
            <a:r>
              <a:rPr lang="nl-BE" dirty="0"/>
              <a:t>30 minutes for free</a:t>
            </a:r>
          </a:p>
          <a:p>
            <a:pPr marL="0" indent="0">
              <a:buNone/>
            </a:pPr>
            <a:endParaRPr lang="nl-BE" dirty="0"/>
          </a:p>
          <a:p>
            <a:r>
              <a:rPr lang="nl-BE" dirty="0"/>
              <a:t>+ 35 zones</a:t>
            </a:r>
          </a:p>
          <a:p>
            <a:pPr marL="0" indent="0">
              <a:buNone/>
            </a:pPr>
            <a:endParaRPr lang="nl-BE" dirty="0"/>
          </a:p>
          <a:p>
            <a:r>
              <a:rPr lang="nl-BE" dirty="0"/>
              <a:t>+ 100 parking spots</a:t>
            </a:r>
          </a:p>
          <a:p>
            <a:pPr marL="0" indent="0">
              <a:buNone/>
            </a:pPr>
            <a:r>
              <a:rPr lang="nl-BE" sz="2000" dirty="0"/>
              <a:t>	</a:t>
            </a:r>
            <a:endParaRPr lang="nl-BE" sz="1200" dirty="0"/>
          </a:p>
          <a:p>
            <a:r>
              <a:rPr lang="nl-BE" dirty="0"/>
              <a:t>26 sensors</a:t>
            </a:r>
            <a:r>
              <a:rPr lang="nl-BE" sz="2000" dirty="0"/>
              <a:t>	</a:t>
            </a:r>
            <a:r>
              <a:rPr lang="nl-BE" dirty="0"/>
              <a:t>- </a:t>
            </a:r>
            <a:r>
              <a:rPr lang="nl-BE" dirty="0" err="1"/>
              <a:t>occupancy</a:t>
            </a:r>
            <a:r>
              <a:rPr lang="nl-BE" dirty="0"/>
              <a:t> &amp; </a:t>
            </a:r>
            <a:r>
              <a:rPr lang="nl-BE" dirty="0" err="1"/>
              <a:t>rotation</a:t>
            </a:r>
            <a:endParaRPr lang="nl-BE" dirty="0"/>
          </a:p>
          <a:p>
            <a:pPr marL="0" indent="0">
              <a:buNone/>
            </a:pPr>
            <a:r>
              <a:rPr lang="nl-BE" dirty="0"/>
              <a:t>				</a:t>
            </a:r>
          </a:p>
        </p:txBody>
      </p:sp>
      <p:pic>
        <p:nvPicPr>
          <p:cNvPr id="3074" name="Picture 2" descr="Winkelparkeren">
            <a:extLst>
              <a:ext uri="{FF2B5EF4-FFF2-40B4-BE49-F238E27FC236}">
                <a16:creationId xmlns:a16="http://schemas.microsoft.com/office/drawing/2014/main" id="{9A2282A4-F256-45ED-87DB-80206156A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74938"/>
            <a:ext cx="4098473" cy="2708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E0DE5-AF71-48D2-86D7-EDF44575FED3}"/>
              </a:ext>
            </a:extLst>
          </p:cNvPr>
          <p:cNvSpPr>
            <a:spLocks noGrp="1"/>
          </p:cNvSpPr>
          <p:nvPr>
            <p:ph type="title"/>
          </p:nvPr>
        </p:nvSpPr>
        <p:spPr>
          <a:xfrm>
            <a:off x="652114" y="361892"/>
            <a:ext cx="8044518" cy="941296"/>
          </a:xfrm>
        </p:spPr>
        <p:txBody>
          <a:bodyPr anchor="t">
            <a:normAutofit/>
          </a:bodyPr>
          <a:lstStyle/>
          <a:p>
            <a:r>
              <a:rPr lang="nl-BE" dirty="0" err="1"/>
              <a:t>What</a:t>
            </a:r>
            <a:r>
              <a:rPr lang="nl-BE" dirty="0"/>
              <a:t> we want – </a:t>
            </a:r>
            <a:r>
              <a:rPr lang="nl-BE" dirty="0" err="1"/>
              <a:t>to</a:t>
            </a:r>
            <a:r>
              <a:rPr lang="nl-BE" dirty="0"/>
              <a:t> </a:t>
            </a:r>
            <a:r>
              <a:rPr lang="nl-BE" dirty="0" err="1"/>
              <a:t>optimize</a:t>
            </a:r>
            <a:r>
              <a:rPr lang="nl-BE" dirty="0"/>
              <a:t> </a:t>
            </a:r>
            <a:r>
              <a:rPr lang="nl-BE" dirty="0" err="1"/>
              <a:t>enforcement</a:t>
            </a:r>
            <a:endParaRPr lang="nl-BE" dirty="0"/>
          </a:p>
        </p:txBody>
      </p:sp>
      <p:pic>
        <p:nvPicPr>
          <p:cNvPr id="3080" name="Picture 8" descr="Eindelijk: nieuw parkeerbeleid gaat straks na dubbele vertra...  (Blankenberge) - Het Nieuwsblad Mobile">
            <a:extLst>
              <a:ext uri="{FF2B5EF4-FFF2-40B4-BE49-F238E27FC236}">
                <a16:creationId xmlns:a16="http://schemas.microsoft.com/office/drawing/2014/main" id="{51C7928A-7E1C-4EF7-91AE-01156A863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87" r="-1" b="13783"/>
          <a:stretch/>
        </p:blipFill>
        <p:spPr bwMode="auto">
          <a:xfrm>
            <a:off x="2166282" y="1579792"/>
            <a:ext cx="8044518" cy="4180054"/>
          </a:xfrm>
          <a:prstGeom prst="rect">
            <a:avLst/>
          </a:prstGeom>
          <a:solidFill>
            <a:srgbClr val="FFFFFF"/>
          </a:solidFill>
        </p:spPr>
      </p:pic>
      <p:sp>
        <p:nvSpPr>
          <p:cNvPr id="4" name="Tijdelijke aanduiding voor voettekst 3">
            <a:extLst>
              <a:ext uri="{FF2B5EF4-FFF2-40B4-BE49-F238E27FC236}">
                <a16:creationId xmlns:a16="http://schemas.microsoft.com/office/drawing/2014/main" id="{06743DC7-F5DB-4A2A-96B4-E3DEA310C486}"/>
              </a:ext>
            </a:extLst>
          </p:cNvPr>
          <p:cNvSpPr>
            <a:spLocks noGrp="1"/>
          </p:cNvSpPr>
          <p:nvPr>
            <p:ph type="ftr" sz="quarter" idx="11"/>
          </p:nvPr>
        </p:nvSpPr>
        <p:spPr>
          <a:xfrm>
            <a:off x="2166283" y="6313055"/>
            <a:ext cx="4827937" cy="365125"/>
          </a:xfrm>
        </p:spPr>
        <p:txBody>
          <a:bodyPr anchor="ctr">
            <a:normAutofit/>
          </a:bodyPr>
          <a:lstStyle/>
          <a:p>
            <a:pPr>
              <a:spcAft>
                <a:spcPts val="600"/>
              </a:spcAft>
            </a:pPr>
            <a:r>
              <a:rPr lang="en-US" dirty="0"/>
              <a:t>Hier </a:t>
            </a:r>
            <a:r>
              <a:rPr lang="en-US" dirty="0" err="1"/>
              <a:t>komt</a:t>
            </a:r>
            <a:r>
              <a:rPr lang="en-US" dirty="0"/>
              <a:t> </a:t>
            </a:r>
            <a:r>
              <a:rPr lang="en-US" dirty="0" err="1"/>
              <a:t>een</a:t>
            </a:r>
            <a:r>
              <a:rPr lang="en-US" dirty="0"/>
              <a:t> footer</a:t>
            </a:r>
            <a:endParaRPr lang="en-US"/>
          </a:p>
        </p:txBody>
      </p:sp>
    </p:spTree>
    <p:extLst>
      <p:ext uri="{BB962C8B-B14F-4D97-AF65-F5344CB8AC3E}">
        <p14:creationId xmlns:p14="http://schemas.microsoft.com/office/powerpoint/2010/main" val="4022258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3100" dirty="0" err="1"/>
              <a:t>What</a:t>
            </a:r>
            <a:r>
              <a:rPr lang="nl-BE" sz="3100" dirty="0"/>
              <a:t> we want – more </a:t>
            </a:r>
            <a:r>
              <a:rPr lang="nl-BE" sz="3100" dirty="0" err="1"/>
              <a:t>efficient</a:t>
            </a:r>
            <a:r>
              <a:rPr lang="nl-BE" sz="3100" dirty="0"/>
              <a:t> </a:t>
            </a:r>
            <a:r>
              <a:rPr lang="nl-BE" sz="3100" dirty="0" err="1"/>
              <a:t>enforcement</a:t>
            </a:r>
            <a:br>
              <a:rPr lang="nl-BE" dirty="0"/>
            </a:br>
            <a:endParaRPr lang="nl-BE" dirty="0"/>
          </a:p>
        </p:txBody>
      </p:sp>
      <p:sp>
        <p:nvSpPr>
          <p:cNvPr id="3" name="Tijdelijke aanduiding voor inhoud 2"/>
          <p:cNvSpPr>
            <a:spLocks noGrp="1"/>
          </p:cNvSpPr>
          <p:nvPr>
            <p:ph idx="1"/>
          </p:nvPr>
        </p:nvSpPr>
        <p:spPr/>
        <p:txBody>
          <a:bodyPr>
            <a:noAutofit/>
          </a:bodyPr>
          <a:lstStyle/>
          <a:p>
            <a:pPr>
              <a:buNone/>
            </a:pPr>
            <a:r>
              <a:rPr lang="nl-BE" sz="2800" dirty="0"/>
              <a:t>Scan </a:t>
            </a:r>
            <a:r>
              <a:rPr lang="nl-BE" sz="2800" dirty="0" err="1"/>
              <a:t>car</a:t>
            </a:r>
            <a:endParaRPr lang="nl-BE" sz="2800" dirty="0"/>
          </a:p>
          <a:p>
            <a:pPr marL="0" indent="0">
              <a:buNone/>
            </a:pPr>
            <a:endParaRPr lang="nl-BE" sz="1200" dirty="0"/>
          </a:p>
          <a:p>
            <a:pPr marL="0" indent="0">
              <a:buNone/>
            </a:pPr>
            <a:endParaRPr lang="nl-BE" sz="1200" dirty="0"/>
          </a:p>
          <a:p>
            <a:r>
              <a:rPr lang="nl-BE" dirty="0" err="1"/>
              <a:t>Ticketless</a:t>
            </a:r>
            <a:endParaRPr lang="nl-BE" sz="1800" dirty="0"/>
          </a:p>
          <a:p>
            <a:pPr marL="0" indent="0">
              <a:buNone/>
            </a:pPr>
            <a:endParaRPr lang="nl-BE" sz="2000" dirty="0"/>
          </a:p>
          <a:p>
            <a:r>
              <a:rPr lang="nl-BE" dirty="0"/>
              <a:t>Efficiency</a:t>
            </a:r>
          </a:p>
          <a:p>
            <a:pPr marL="0" indent="0">
              <a:buNone/>
            </a:pPr>
            <a:endParaRPr lang="nl-BE" sz="2000" dirty="0"/>
          </a:p>
          <a:p>
            <a:r>
              <a:rPr lang="nl-BE" dirty="0"/>
              <a:t>Data &amp; analysis</a:t>
            </a:r>
          </a:p>
          <a:p>
            <a:pPr marL="0" indent="0">
              <a:buNone/>
            </a:pPr>
            <a:endParaRPr lang="nl-BE" sz="2000" dirty="0"/>
          </a:p>
          <a:p>
            <a:r>
              <a:rPr lang="nl-BE" dirty="0"/>
              <a:t>Smart City </a:t>
            </a:r>
          </a:p>
          <a:p>
            <a:pPr marL="0" indent="0">
              <a:buNone/>
            </a:pPr>
            <a:r>
              <a:rPr lang="nl-BE" sz="2000" dirty="0"/>
              <a:t>	</a:t>
            </a:r>
            <a:endParaRPr lang="nl-BE" sz="1800" dirty="0"/>
          </a:p>
          <a:p>
            <a:pPr marL="0" indent="0">
              <a:buNone/>
            </a:pPr>
            <a:r>
              <a:rPr lang="nl-BE" dirty="0"/>
              <a:t>				</a:t>
            </a:r>
          </a:p>
        </p:txBody>
      </p:sp>
      <p:sp>
        <p:nvSpPr>
          <p:cNvPr id="4" name="Pijl: omhoog 3">
            <a:extLst>
              <a:ext uri="{FF2B5EF4-FFF2-40B4-BE49-F238E27FC236}">
                <a16:creationId xmlns:a16="http://schemas.microsoft.com/office/drawing/2014/main" id="{E2594A1F-ED94-4C29-8067-1BC0603AD228}"/>
              </a:ext>
            </a:extLst>
          </p:cNvPr>
          <p:cNvSpPr/>
          <p:nvPr/>
        </p:nvSpPr>
        <p:spPr>
          <a:xfrm>
            <a:off x="2744028" y="3172670"/>
            <a:ext cx="275208" cy="49714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BE" sz="1800"/>
          </a:p>
        </p:txBody>
      </p:sp>
      <p:sp>
        <p:nvSpPr>
          <p:cNvPr id="5" name="Pijl: omhoog 4">
            <a:extLst>
              <a:ext uri="{FF2B5EF4-FFF2-40B4-BE49-F238E27FC236}">
                <a16:creationId xmlns:a16="http://schemas.microsoft.com/office/drawing/2014/main" id="{DA6BF47F-0564-4A63-83BC-D9699991F2EE}"/>
              </a:ext>
            </a:extLst>
          </p:cNvPr>
          <p:cNvSpPr/>
          <p:nvPr/>
        </p:nvSpPr>
        <p:spPr>
          <a:xfrm>
            <a:off x="3490214" y="3974725"/>
            <a:ext cx="275208" cy="49714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nl-BE" sz="1800"/>
          </a:p>
        </p:txBody>
      </p:sp>
    </p:spTree>
    <p:extLst>
      <p:ext uri="{BB962C8B-B14F-4D97-AF65-F5344CB8AC3E}">
        <p14:creationId xmlns:p14="http://schemas.microsoft.com/office/powerpoint/2010/main" val="3056397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06743DC7-F5DB-4A2A-96B4-E3DEA310C486}"/>
              </a:ext>
            </a:extLst>
          </p:cNvPr>
          <p:cNvSpPr>
            <a:spLocks noGrp="1"/>
          </p:cNvSpPr>
          <p:nvPr>
            <p:ph type="ftr" sz="quarter" idx="11"/>
          </p:nvPr>
        </p:nvSpPr>
        <p:spPr/>
        <p:txBody>
          <a:bodyPr/>
          <a:lstStyle/>
          <a:p>
            <a:endParaRPr lang="en-US" dirty="0"/>
          </a:p>
        </p:txBody>
      </p:sp>
      <p:sp>
        <p:nvSpPr>
          <p:cNvPr id="3" name="Tijdelijke aanduiding voor inhoud 2">
            <a:extLst>
              <a:ext uri="{FF2B5EF4-FFF2-40B4-BE49-F238E27FC236}">
                <a16:creationId xmlns:a16="http://schemas.microsoft.com/office/drawing/2014/main" id="{BB441672-45D4-471C-AA62-D150437622AC}"/>
              </a:ext>
            </a:extLst>
          </p:cNvPr>
          <p:cNvSpPr>
            <a:spLocks noGrp="1"/>
          </p:cNvSpPr>
          <p:nvPr>
            <p:ph idx="4294967295"/>
          </p:nvPr>
        </p:nvSpPr>
        <p:spPr>
          <a:xfrm>
            <a:off x="2624138" y="1579564"/>
            <a:ext cx="8043862" cy="4179887"/>
          </a:xfrm>
        </p:spPr>
        <p:txBody>
          <a:bodyPr>
            <a:normAutofit/>
          </a:bodyPr>
          <a:lstStyle/>
          <a:p>
            <a:pPr marL="914400" lvl="2" indent="0">
              <a:buNone/>
            </a:pPr>
            <a:endParaRPr lang="nl-BE" dirty="0">
              <a:latin typeface="PT Sans" panose="020B0503020203020204" pitchFamily="34" charset="0"/>
              <a:cs typeface="Cavolini" panose="03000502040302020204" pitchFamily="66" charset="0"/>
            </a:endParaRPr>
          </a:p>
          <a:p>
            <a:pPr lvl="2"/>
            <a:endParaRPr lang="nl-BE" dirty="0">
              <a:latin typeface="PT Sans" panose="020B0503020203020204" pitchFamily="34" charset="0"/>
            </a:endParaRPr>
          </a:p>
          <a:p>
            <a:endParaRPr lang="nl-BE" dirty="0"/>
          </a:p>
          <a:p>
            <a:endParaRPr lang="nl-BE" dirty="0"/>
          </a:p>
        </p:txBody>
      </p:sp>
      <p:pic>
        <p:nvPicPr>
          <p:cNvPr id="5" name="Tijdelijke aanduiding voor afbeelding 5" descr="SN-plan-parkings-4variaties_lr.pdf - Adobe Acrobat Reader DC (32-bit)">
            <a:extLst>
              <a:ext uri="{FF2B5EF4-FFF2-40B4-BE49-F238E27FC236}">
                <a16:creationId xmlns:a16="http://schemas.microsoft.com/office/drawing/2014/main" id="{C5021187-9402-45A7-B27B-59D9761E2D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232045" y="137348"/>
            <a:ext cx="7727911" cy="5986703"/>
          </a:xfrm>
          <a:prstGeom prst="rect">
            <a:avLst/>
          </a:prstGeom>
        </p:spPr>
      </p:pic>
      <p:sp>
        <p:nvSpPr>
          <p:cNvPr id="6" name="Rechthoek 5">
            <a:extLst>
              <a:ext uri="{FF2B5EF4-FFF2-40B4-BE49-F238E27FC236}">
                <a16:creationId xmlns:a16="http://schemas.microsoft.com/office/drawing/2014/main" id="{5112237F-E0B3-440B-A770-41FC09F16C7E}"/>
              </a:ext>
            </a:extLst>
          </p:cNvPr>
          <p:cNvSpPr/>
          <p:nvPr/>
        </p:nvSpPr>
        <p:spPr>
          <a:xfrm>
            <a:off x="1524000" y="105847"/>
            <a:ext cx="2694969" cy="523220"/>
          </a:xfrm>
          <a:prstGeom prst="rect">
            <a:avLst/>
          </a:prstGeom>
        </p:spPr>
        <p:txBody>
          <a:bodyPr wrap="square">
            <a:spAutoFit/>
          </a:bodyPr>
          <a:lstStyle/>
          <a:p>
            <a:pPr lvl="1"/>
            <a:r>
              <a:rPr lang="nl-BE" sz="2800" dirty="0">
                <a:solidFill>
                  <a:schemeClr val="tx2">
                    <a:lumMod val="60000"/>
                    <a:lumOff val="40000"/>
                  </a:schemeClr>
                </a:solidFill>
              </a:rPr>
              <a:t>Parkings</a:t>
            </a:r>
          </a:p>
        </p:txBody>
      </p:sp>
    </p:spTree>
    <p:extLst>
      <p:ext uri="{BB962C8B-B14F-4D97-AF65-F5344CB8AC3E}">
        <p14:creationId xmlns:p14="http://schemas.microsoft.com/office/powerpoint/2010/main" val="61763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F431392-82F7-49EB-B884-F35F51355A0B}"/>
              </a:ext>
            </a:extLst>
          </p:cNvPr>
          <p:cNvPicPr>
            <a:picLocks noChangeAspect="1"/>
          </p:cNvPicPr>
          <p:nvPr/>
        </p:nvPicPr>
        <p:blipFill>
          <a:blip r:embed="rId3"/>
          <a:stretch>
            <a:fillRect/>
          </a:stretch>
        </p:blipFill>
        <p:spPr>
          <a:xfrm>
            <a:off x="0" y="-277229"/>
            <a:ext cx="12192000" cy="7135228"/>
          </a:xfrm>
          <a:prstGeom prst="rect">
            <a:avLst/>
          </a:prstGeom>
        </p:spPr>
      </p:pic>
      <p:pic>
        <p:nvPicPr>
          <p:cNvPr id="4" name="Afbeelding 3">
            <a:extLst>
              <a:ext uri="{FF2B5EF4-FFF2-40B4-BE49-F238E27FC236}">
                <a16:creationId xmlns:a16="http://schemas.microsoft.com/office/drawing/2014/main" id="{79905820-24CE-4B86-81CB-9F0A1B8AEB81}"/>
              </a:ext>
            </a:extLst>
          </p:cNvPr>
          <p:cNvPicPr>
            <a:picLocks noChangeAspect="1"/>
          </p:cNvPicPr>
          <p:nvPr/>
        </p:nvPicPr>
        <p:blipFill>
          <a:blip r:embed="rId4"/>
          <a:stretch>
            <a:fillRect/>
          </a:stretch>
        </p:blipFill>
        <p:spPr>
          <a:xfrm>
            <a:off x="8018165" y="130579"/>
            <a:ext cx="3791087" cy="2992685"/>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2CC9ED1B-5644-432E-AB82-6F5705AFC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5348388"/>
            <a:ext cx="7543800" cy="1509611"/>
          </a:xfrm>
          <a:prstGeom prst="rect">
            <a:avLst/>
          </a:prstGeom>
        </p:spPr>
      </p:pic>
    </p:spTree>
    <p:extLst>
      <p:ext uri="{BB962C8B-B14F-4D97-AF65-F5344CB8AC3E}">
        <p14:creationId xmlns:p14="http://schemas.microsoft.com/office/powerpoint/2010/main" val="350682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endParaRPr lang="nl-BE" sz="2000" dirty="0"/>
          </a:p>
        </p:txBody>
      </p:sp>
      <p:sp>
        <p:nvSpPr>
          <p:cNvPr id="3" name="Tijdelijke aanduiding voor inhoud 2"/>
          <p:cNvSpPr>
            <a:spLocks noGrp="1"/>
          </p:cNvSpPr>
          <p:nvPr>
            <p:ph idx="1"/>
          </p:nvPr>
        </p:nvSpPr>
        <p:spPr/>
        <p:txBody>
          <a:bodyPr>
            <a:noAutofit/>
          </a:bodyPr>
          <a:lstStyle/>
          <a:p>
            <a:pPr marL="0" indent="0" algn="ctr">
              <a:buNone/>
            </a:pPr>
            <a:r>
              <a:rPr lang="nl-BE" sz="2000" dirty="0"/>
              <a:t>	</a:t>
            </a:r>
          </a:p>
          <a:p>
            <a:pPr marL="0" indent="0" algn="ctr">
              <a:buNone/>
            </a:pPr>
            <a:endParaRPr lang="nl-BE" sz="2000" b="1" dirty="0">
              <a:solidFill>
                <a:srgbClr val="0070C0"/>
              </a:solidFill>
            </a:endParaRPr>
          </a:p>
          <a:p>
            <a:pPr marL="0" indent="0" algn="ctr">
              <a:buNone/>
            </a:pPr>
            <a:endParaRPr lang="nl-BE" sz="2000" b="1" dirty="0">
              <a:solidFill>
                <a:srgbClr val="0070C0"/>
              </a:solidFill>
            </a:endParaRPr>
          </a:p>
          <a:p>
            <a:pPr marL="0" indent="0" algn="ctr">
              <a:buNone/>
            </a:pPr>
            <a:endParaRPr lang="nl-BE" sz="2400" b="1" dirty="0">
              <a:solidFill>
                <a:srgbClr val="0070C0"/>
              </a:solidFill>
            </a:endParaRPr>
          </a:p>
          <a:p>
            <a:pPr marL="0" indent="0" algn="ctr">
              <a:buNone/>
            </a:pPr>
            <a:endParaRPr lang="nl-BE" sz="2000" b="1" dirty="0">
              <a:solidFill>
                <a:srgbClr val="0070C0"/>
              </a:solidFill>
            </a:endParaRPr>
          </a:p>
        </p:txBody>
      </p:sp>
      <p:sp>
        <p:nvSpPr>
          <p:cNvPr id="4" name="Tijdelijke aanduiding voor voettekst 3"/>
          <p:cNvSpPr>
            <a:spLocks noGrp="1"/>
          </p:cNvSpPr>
          <p:nvPr>
            <p:ph type="ftr" sz="quarter" idx="11"/>
          </p:nvPr>
        </p:nvSpPr>
        <p:spPr/>
        <p:txBody>
          <a:bodyPr/>
          <a:lstStyle/>
          <a:p>
            <a:r>
              <a:rPr lang="en-US" dirty="0" err="1"/>
              <a:t>Plannen</a:t>
            </a:r>
            <a:r>
              <a:rPr lang="en-US" dirty="0"/>
              <a:t> en </a:t>
            </a:r>
            <a:r>
              <a:rPr lang="en-US" dirty="0" err="1"/>
              <a:t>ontwikkelen</a:t>
            </a:r>
            <a:r>
              <a:rPr lang="en-US" dirty="0"/>
              <a:t> – </a:t>
            </a:r>
            <a:r>
              <a:rPr lang="en-US" dirty="0" err="1"/>
              <a:t>mobiliteit</a:t>
            </a:r>
            <a:endParaRPr lang="en-US" dirty="0"/>
          </a:p>
        </p:txBody>
      </p:sp>
      <p:pic>
        <p:nvPicPr>
          <p:cNvPr id="1026" name="Picture 2" descr="Belgische vlag raamsticker - Voetbal sticker - Rode duivels sticker - 100 x 60 cm - Afneembaar">
            <a:extLst>
              <a:ext uri="{FF2B5EF4-FFF2-40B4-BE49-F238E27FC236}">
                <a16:creationId xmlns:a16="http://schemas.microsoft.com/office/drawing/2014/main" id="{603EF7EC-FFA2-4251-BD57-6846B47C7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218" y="783175"/>
            <a:ext cx="3259563" cy="19557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uxipress en Twitter: &amp;amp;quot;On this day, we celebrate the international Belgian  fries&amp;amp;#39; day. But #DidYouKnow that when it comes to French fries, there is a  bigger media affinity with women than with">
            <a:extLst>
              <a:ext uri="{FF2B5EF4-FFF2-40B4-BE49-F238E27FC236}">
                <a16:creationId xmlns:a16="http://schemas.microsoft.com/office/drawing/2014/main" id="{89D61E2D-BE80-45F4-A60F-A9EE77874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58" y="541141"/>
            <a:ext cx="2615862" cy="2621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ylian Belgian Chocolates - Guylian Belgian Chocolates">
            <a:extLst>
              <a:ext uri="{FF2B5EF4-FFF2-40B4-BE49-F238E27FC236}">
                <a16:creationId xmlns:a16="http://schemas.microsoft.com/office/drawing/2014/main" id="{8ABCD0EA-533E-4AA3-92EC-CC6EB14B7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752" y="467611"/>
            <a:ext cx="3069964" cy="24825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lgian waffles do not exist in Belgium">
            <a:extLst>
              <a:ext uri="{FF2B5EF4-FFF2-40B4-BE49-F238E27FC236}">
                <a16:creationId xmlns:a16="http://schemas.microsoft.com/office/drawing/2014/main" id="{1FC7FCAC-461D-4486-B2EC-F00356CCB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4502" y="3625218"/>
            <a:ext cx="2951110" cy="20862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Beer Tour of Belgium | The Beer Connoisseur">
            <a:extLst>
              <a:ext uri="{FF2B5EF4-FFF2-40B4-BE49-F238E27FC236}">
                <a16:creationId xmlns:a16="http://schemas.microsoft.com/office/drawing/2014/main" id="{A2CE3546-0A63-46B3-8C0D-19696DFD65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4137" y="3602094"/>
            <a:ext cx="3427949" cy="213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91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F1C32-5404-4334-8106-DEA7BBB7F87A}"/>
              </a:ext>
            </a:extLst>
          </p:cNvPr>
          <p:cNvSpPr>
            <a:spLocks noGrp="1"/>
          </p:cNvSpPr>
          <p:nvPr>
            <p:ph type="title"/>
          </p:nvPr>
        </p:nvSpPr>
        <p:spPr>
          <a:xfrm>
            <a:off x="644981" y="320287"/>
            <a:ext cx="8044518" cy="900000"/>
          </a:xfrm>
        </p:spPr>
        <p:txBody>
          <a:bodyPr>
            <a:normAutofit fontScale="90000"/>
          </a:bodyPr>
          <a:lstStyle/>
          <a:p>
            <a:r>
              <a:rPr lang="nl-BE" dirty="0" err="1"/>
              <a:t>What</a:t>
            </a:r>
            <a:r>
              <a:rPr lang="nl-BE" dirty="0"/>
              <a:t> we want – a </a:t>
            </a:r>
            <a:r>
              <a:rPr lang="nl-BE" dirty="0" err="1"/>
              <a:t>dynamic</a:t>
            </a:r>
            <a:r>
              <a:rPr lang="nl-BE" dirty="0"/>
              <a:t> parking </a:t>
            </a:r>
            <a:r>
              <a:rPr lang="nl-BE" dirty="0" err="1"/>
              <a:t>guidance</a:t>
            </a:r>
            <a:r>
              <a:rPr lang="nl-BE" dirty="0"/>
              <a:t> system</a:t>
            </a:r>
            <a:br>
              <a:rPr lang="nl-BE" dirty="0"/>
            </a:br>
            <a:r>
              <a:rPr lang="nl-BE" dirty="0"/>
              <a:t>How </a:t>
            </a:r>
            <a:r>
              <a:rPr lang="nl-BE" dirty="0" err="1"/>
              <a:t>to</a:t>
            </a:r>
            <a:r>
              <a:rPr lang="nl-BE" dirty="0"/>
              <a:t> </a:t>
            </a:r>
            <a:r>
              <a:rPr lang="nl-BE" dirty="0" err="1"/>
              <a:t>steer</a:t>
            </a:r>
            <a:r>
              <a:rPr lang="nl-BE" dirty="0"/>
              <a:t> </a:t>
            </a:r>
            <a:r>
              <a:rPr lang="nl-BE" dirty="0" err="1"/>
              <a:t>your</a:t>
            </a:r>
            <a:r>
              <a:rPr lang="nl-BE" dirty="0"/>
              <a:t> </a:t>
            </a:r>
            <a:r>
              <a:rPr lang="nl-BE" dirty="0" err="1"/>
              <a:t>visitor</a:t>
            </a:r>
            <a:r>
              <a:rPr lang="nl-BE" dirty="0"/>
              <a:t> or </a:t>
            </a:r>
            <a:r>
              <a:rPr lang="nl-BE" dirty="0" err="1"/>
              <a:t>commuter</a:t>
            </a:r>
            <a:r>
              <a:rPr lang="nl-BE" dirty="0"/>
              <a:t>?</a:t>
            </a:r>
          </a:p>
        </p:txBody>
      </p:sp>
      <p:sp>
        <p:nvSpPr>
          <p:cNvPr id="4" name="Tijdelijke aanduiding voor voettekst 3">
            <a:extLst>
              <a:ext uri="{FF2B5EF4-FFF2-40B4-BE49-F238E27FC236}">
                <a16:creationId xmlns:a16="http://schemas.microsoft.com/office/drawing/2014/main" id="{9F0CB6EF-C07D-4B1D-A050-94872FF33B26}"/>
              </a:ext>
            </a:extLst>
          </p:cNvPr>
          <p:cNvSpPr>
            <a:spLocks noGrp="1"/>
          </p:cNvSpPr>
          <p:nvPr>
            <p:ph type="ftr" sz="quarter" idx="11"/>
          </p:nvPr>
        </p:nvSpPr>
        <p:spPr/>
        <p:txBody>
          <a:bodyPr/>
          <a:lstStyle/>
          <a:p>
            <a:endParaRPr lang="en-US" dirty="0"/>
          </a:p>
        </p:txBody>
      </p:sp>
      <p:sp>
        <p:nvSpPr>
          <p:cNvPr id="6" name="Tekstvak 5">
            <a:extLst>
              <a:ext uri="{FF2B5EF4-FFF2-40B4-BE49-F238E27FC236}">
                <a16:creationId xmlns:a16="http://schemas.microsoft.com/office/drawing/2014/main" id="{D2435129-6F5B-4FFE-80F2-EC68DA7467ED}"/>
              </a:ext>
            </a:extLst>
          </p:cNvPr>
          <p:cNvSpPr txBox="1"/>
          <p:nvPr/>
        </p:nvSpPr>
        <p:spPr>
          <a:xfrm>
            <a:off x="573456" y="1432866"/>
            <a:ext cx="7334906" cy="1791260"/>
          </a:xfrm>
          <a:prstGeom prst="rect">
            <a:avLst/>
          </a:prstGeom>
          <a:noFill/>
        </p:spPr>
        <p:txBody>
          <a:bodyPr wrap="square" rtlCol="0">
            <a:spAutoFit/>
          </a:bodyPr>
          <a:lstStyle/>
          <a:p>
            <a:pPr marL="342900" lvl="0" indent="-342900">
              <a:spcBef>
                <a:spcPct val="20000"/>
              </a:spcBef>
              <a:buSzPct val="50000"/>
              <a:buBlip>
                <a:blip r:embed="rId2"/>
              </a:buBlip>
            </a:pPr>
            <a:r>
              <a:rPr lang="nl-BE" sz="2400" dirty="0" err="1">
                <a:solidFill>
                  <a:prstClr val="black">
                    <a:lumMod val="85000"/>
                    <a:lumOff val="15000"/>
                  </a:prstClr>
                </a:solidFill>
                <a:latin typeface="PT Sans"/>
              </a:rPr>
              <a:t>Guidance</a:t>
            </a:r>
            <a:r>
              <a:rPr lang="nl-BE" sz="2400" dirty="0">
                <a:solidFill>
                  <a:prstClr val="black">
                    <a:lumMod val="85000"/>
                    <a:lumOff val="15000"/>
                  </a:prstClr>
                </a:solidFill>
                <a:latin typeface="PT Sans"/>
              </a:rPr>
              <a:t> </a:t>
            </a:r>
            <a:r>
              <a:rPr lang="nl-BE" sz="2400" dirty="0" err="1">
                <a:solidFill>
                  <a:prstClr val="black">
                    <a:lumMod val="85000"/>
                    <a:lumOff val="15000"/>
                  </a:prstClr>
                </a:solidFill>
                <a:latin typeface="PT Sans"/>
              </a:rPr>
              <a:t>to</a:t>
            </a:r>
            <a:r>
              <a:rPr lang="nl-BE" sz="2400" dirty="0">
                <a:solidFill>
                  <a:prstClr val="black">
                    <a:lumMod val="85000"/>
                    <a:lumOff val="15000"/>
                  </a:prstClr>
                </a:solidFill>
                <a:latin typeface="PT Sans"/>
              </a:rPr>
              <a:t> the different parkings</a:t>
            </a:r>
          </a:p>
          <a:p>
            <a:pPr marL="342900" lvl="0" indent="-342900">
              <a:spcBef>
                <a:spcPct val="20000"/>
              </a:spcBef>
              <a:buSzPct val="50000"/>
              <a:buBlip>
                <a:blip r:embed="rId2"/>
              </a:buBlip>
            </a:pPr>
            <a:r>
              <a:rPr lang="nl-BE" sz="2400" dirty="0" err="1">
                <a:solidFill>
                  <a:prstClr val="black">
                    <a:lumMod val="85000"/>
                    <a:lumOff val="15000"/>
                  </a:prstClr>
                </a:solidFill>
                <a:latin typeface="PT Sans"/>
              </a:rPr>
              <a:t>Occupancy</a:t>
            </a:r>
            <a:r>
              <a:rPr lang="nl-BE" sz="2400" dirty="0">
                <a:solidFill>
                  <a:prstClr val="black">
                    <a:lumMod val="85000"/>
                    <a:lumOff val="15000"/>
                  </a:prstClr>
                </a:solidFill>
                <a:latin typeface="PT Sans"/>
              </a:rPr>
              <a:t> </a:t>
            </a:r>
            <a:r>
              <a:rPr lang="nl-BE" sz="2400" dirty="0" err="1">
                <a:solidFill>
                  <a:prstClr val="black">
                    <a:lumMod val="85000"/>
                    <a:lumOff val="15000"/>
                  </a:prstClr>
                </a:solidFill>
                <a:latin typeface="PT Sans"/>
              </a:rPr>
              <a:t>rate</a:t>
            </a:r>
            <a:endParaRPr lang="nl-BE" sz="2400" dirty="0">
              <a:solidFill>
                <a:prstClr val="black">
                  <a:lumMod val="85000"/>
                  <a:lumOff val="15000"/>
                </a:prstClr>
              </a:solidFill>
              <a:latin typeface="PT Sans"/>
            </a:endParaRPr>
          </a:p>
          <a:p>
            <a:pPr marL="342900" indent="-342900">
              <a:spcBef>
                <a:spcPct val="20000"/>
              </a:spcBef>
              <a:buSzPct val="50000"/>
              <a:buBlip>
                <a:blip r:embed="rId2"/>
              </a:buBlip>
            </a:pPr>
            <a:r>
              <a:rPr lang="nl-BE" sz="2400" dirty="0">
                <a:solidFill>
                  <a:prstClr val="black">
                    <a:lumMod val="85000"/>
                    <a:lumOff val="15000"/>
                  </a:prstClr>
                </a:solidFill>
                <a:latin typeface="PT Sans"/>
              </a:rPr>
              <a:t>Communication </a:t>
            </a:r>
            <a:r>
              <a:rPr lang="nl-BE" sz="2400" dirty="0" err="1">
                <a:solidFill>
                  <a:prstClr val="black">
                    <a:lumMod val="85000"/>
                    <a:lumOff val="15000"/>
                  </a:prstClr>
                </a:solidFill>
                <a:latin typeface="PT Sans"/>
              </a:rPr>
              <a:t>about</a:t>
            </a:r>
            <a:r>
              <a:rPr lang="nl-BE" sz="2400" dirty="0">
                <a:solidFill>
                  <a:prstClr val="black">
                    <a:lumMod val="85000"/>
                    <a:lumOff val="15000"/>
                  </a:prstClr>
                </a:solidFill>
                <a:latin typeface="PT Sans"/>
              </a:rPr>
              <a:t> </a:t>
            </a:r>
            <a:r>
              <a:rPr lang="nl-BE" sz="2400" dirty="0" err="1">
                <a:solidFill>
                  <a:prstClr val="black">
                    <a:lumMod val="85000"/>
                    <a:lumOff val="15000"/>
                  </a:prstClr>
                </a:solidFill>
                <a:latin typeface="PT Sans"/>
              </a:rPr>
              <a:t>prices</a:t>
            </a:r>
            <a:endParaRPr lang="nl-BE" sz="2400" dirty="0">
              <a:solidFill>
                <a:prstClr val="black">
                  <a:lumMod val="85000"/>
                  <a:lumOff val="15000"/>
                </a:prstClr>
              </a:solidFill>
              <a:latin typeface="PT Sans"/>
            </a:endParaRPr>
          </a:p>
          <a:p>
            <a:pPr marL="342900" indent="-342900">
              <a:spcBef>
                <a:spcPct val="20000"/>
              </a:spcBef>
              <a:buSzPct val="50000"/>
              <a:buBlip>
                <a:blip r:embed="rId2"/>
              </a:buBlip>
            </a:pPr>
            <a:r>
              <a:rPr lang="nl-BE" sz="2400" dirty="0">
                <a:solidFill>
                  <a:prstClr val="black">
                    <a:lumMod val="85000"/>
                    <a:lumOff val="15000"/>
                  </a:prstClr>
                </a:solidFill>
                <a:latin typeface="PT Sans"/>
              </a:rPr>
              <a:t>Construction </a:t>
            </a:r>
            <a:r>
              <a:rPr lang="nl-BE" sz="2400" dirty="0" err="1">
                <a:solidFill>
                  <a:prstClr val="black">
                    <a:lumMod val="85000"/>
                    <a:lumOff val="15000"/>
                  </a:prstClr>
                </a:solidFill>
                <a:latin typeface="PT Sans"/>
              </a:rPr>
              <a:t>works</a:t>
            </a:r>
            <a:r>
              <a:rPr lang="nl-BE" sz="2400" dirty="0">
                <a:solidFill>
                  <a:prstClr val="black">
                    <a:lumMod val="85000"/>
                    <a:lumOff val="15000"/>
                  </a:prstClr>
                </a:solidFill>
                <a:latin typeface="PT Sans"/>
              </a:rPr>
              <a:t> </a:t>
            </a:r>
            <a:r>
              <a:rPr lang="nl-BE" sz="2400" dirty="0" err="1">
                <a:solidFill>
                  <a:prstClr val="black">
                    <a:lumMod val="85000"/>
                    <a:lumOff val="15000"/>
                  </a:prstClr>
                </a:solidFill>
                <a:latin typeface="PT Sans"/>
              </a:rPr>
              <a:t>and</a:t>
            </a:r>
            <a:r>
              <a:rPr lang="nl-BE" sz="2400" dirty="0">
                <a:solidFill>
                  <a:prstClr val="black">
                    <a:lumMod val="85000"/>
                    <a:lumOff val="15000"/>
                  </a:prstClr>
                </a:solidFill>
                <a:latin typeface="PT Sans"/>
              </a:rPr>
              <a:t> </a:t>
            </a:r>
            <a:r>
              <a:rPr lang="nl-BE" sz="2400" dirty="0" err="1">
                <a:solidFill>
                  <a:prstClr val="black">
                    <a:lumMod val="85000"/>
                    <a:lumOff val="15000"/>
                  </a:prstClr>
                </a:solidFill>
                <a:latin typeface="PT Sans"/>
              </a:rPr>
              <a:t>car</a:t>
            </a:r>
            <a:r>
              <a:rPr lang="nl-BE" sz="2400" dirty="0">
                <a:solidFill>
                  <a:prstClr val="black">
                    <a:lumMod val="85000"/>
                    <a:lumOff val="15000"/>
                  </a:prstClr>
                </a:solidFill>
                <a:latin typeface="PT Sans"/>
              </a:rPr>
              <a:t> </a:t>
            </a:r>
            <a:r>
              <a:rPr lang="nl-BE" sz="2400" dirty="0" err="1">
                <a:solidFill>
                  <a:prstClr val="black">
                    <a:lumMod val="85000"/>
                    <a:lumOff val="15000"/>
                  </a:prstClr>
                </a:solidFill>
                <a:latin typeface="PT Sans"/>
              </a:rPr>
              <a:t>accidents</a:t>
            </a:r>
            <a:endParaRPr lang="nl-BE" sz="2400" dirty="0">
              <a:solidFill>
                <a:prstClr val="black">
                  <a:lumMod val="85000"/>
                  <a:lumOff val="15000"/>
                </a:prstClr>
              </a:solidFill>
              <a:latin typeface="PT Sans"/>
            </a:endParaRPr>
          </a:p>
        </p:txBody>
      </p:sp>
      <p:pic>
        <p:nvPicPr>
          <p:cNvPr id="8" name="Tijdelijke aanduiding voor afbeelding 5" descr="Offerte Maatschap Parkeren.pdf - Adobe Acrobat Reader DC (32-bit)">
            <a:extLst>
              <a:ext uri="{FF2B5EF4-FFF2-40B4-BE49-F238E27FC236}">
                <a16:creationId xmlns:a16="http://schemas.microsoft.com/office/drawing/2014/main" id="{CCCB432D-DCEB-4A52-A734-F40EB53A3E6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101796" y="3858186"/>
            <a:ext cx="3019846" cy="1962424"/>
          </a:xfrm>
        </p:spPr>
      </p:pic>
      <p:pic>
        <p:nvPicPr>
          <p:cNvPr id="10" name="Tijdelijke aanduiding voor afbeelding 5" descr="Offerte Maatschap Parkeren.pdf - Adobe Acrobat Reader DC (32-bit)">
            <a:extLst>
              <a:ext uri="{FF2B5EF4-FFF2-40B4-BE49-F238E27FC236}">
                <a16:creationId xmlns:a16="http://schemas.microsoft.com/office/drawing/2014/main" id="{57366BDF-4C57-4853-95D4-4276388158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44981" y="3436705"/>
            <a:ext cx="3935558" cy="2383905"/>
          </a:xfrm>
          <a:prstGeom prst="rect">
            <a:avLst/>
          </a:prstGeom>
        </p:spPr>
      </p:pic>
      <p:pic>
        <p:nvPicPr>
          <p:cNvPr id="7" name="Tijdelijke aanduiding voor inhoud 4">
            <a:extLst>
              <a:ext uri="{FF2B5EF4-FFF2-40B4-BE49-F238E27FC236}">
                <a16:creationId xmlns:a16="http://schemas.microsoft.com/office/drawing/2014/main" id="{F8722702-C81E-48A4-A739-BBA9622EEF9A}"/>
              </a:ext>
            </a:extLst>
          </p:cNvPr>
          <p:cNvPicPr>
            <a:picLocks noChangeAspect="1"/>
          </p:cNvPicPr>
          <p:nvPr/>
        </p:nvPicPr>
        <p:blipFill>
          <a:blip r:embed="rId5"/>
          <a:stretch>
            <a:fillRect/>
          </a:stretch>
        </p:blipFill>
        <p:spPr>
          <a:xfrm>
            <a:off x="8689499" y="679512"/>
            <a:ext cx="2893516" cy="4415626"/>
          </a:xfrm>
          <a:prstGeom prst="rect">
            <a:avLst/>
          </a:prstGeom>
        </p:spPr>
      </p:pic>
    </p:spTree>
    <p:extLst>
      <p:ext uri="{BB962C8B-B14F-4D97-AF65-F5344CB8AC3E}">
        <p14:creationId xmlns:p14="http://schemas.microsoft.com/office/powerpoint/2010/main" val="21290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3100" dirty="0"/>
              <a:t>Are we </a:t>
            </a:r>
            <a:r>
              <a:rPr lang="nl-BE" sz="3100" dirty="0" err="1"/>
              <a:t>future</a:t>
            </a:r>
            <a:r>
              <a:rPr lang="nl-BE" sz="3100" dirty="0"/>
              <a:t> </a:t>
            </a:r>
            <a:r>
              <a:rPr lang="nl-BE" sz="3100" dirty="0" err="1"/>
              <a:t>proof</a:t>
            </a:r>
            <a:r>
              <a:rPr lang="nl-BE" sz="3100" dirty="0"/>
              <a:t>?</a:t>
            </a:r>
            <a:br>
              <a:rPr lang="nl-BE" dirty="0"/>
            </a:br>
            <a:endParaRPr lang="nl-BE" dirty="0"/>
          </a:p>
        </p:txBody>
      </p:sp>
      <p:sp>
        <p:nvSpPr>
          <p:cNvPr id="3" name="Tijdelijke aanduiding voor inhoud 2"/>
          <p:cNvSpPr>
            <a:spLocks noGrp="1"/>
          </p:cNvSpPr>
          <p:nvPr>
            <p:ph idx="1"/>
          </p:nvPr>
        </p:nvSpPr>
        <p:spPr/>
        <p:txBody>
          <a:bodyPr>
            <a:noAutofit/>
          </a:bodyPr>
          <a:lstStyle/>
          <a:p>
            <a:pPr>
              <a:buNone/>
            </a:pPr>
            <a:r>
              <a:rPr lang="nl-BE" sz="2800" dirty="0" err="1"/>
              <a:t>Evolution</a:t>
            </a:r>
            <a:r>
              <a:rPr lang="nl-BE" sz="2800" dirty="0"/>
              <a:t> </a:t>
            </a:r>
            <a:r>
              <a:rPr lang="nl-BE" sz="2800" dirty="0" err="1"/>
              <a:t>to</a:t>
            </a:r>
            <a:r>
              <a:rPr lang="nl-BE" sz="2800" dirty="0"/>
              <a:t> traffic management</a:t>
            </a:r>
          </a:p>
          <a:p>
            <a:pPr marL="0" indent="0">
              <a:buNone/>
            </a:pPr>
            <a:endParaRPr lang="nl-BE" sz="1200" dirty="0"/>
          </a:p>
          <a:p>
            <a:pPr marL="0" indent="0">
              <a:buNone/>
            </a:pPr>
            <a:endParaRPr lang="nl-BE" sz="1200" dirty="0"/>
          </a:p>
          <a:p>
            <a:r>
              <a:rPr lang="nl-BE" dirty="0"/>
              <a:t>Measure, monitor and evaluate traffic flows, congestions, travel time and parking occupancy</a:t>
            </a:r>
            <a:endParaRPr lang="nl-BE" sz="1800" dirty="0"/>
          </a:p>
          <a:p>
            <a:pPr marL="0" indent="0">
              <a:buNone/>
            </a:pPr>
            <a:endParaRPr lang="nl-BE" sz="2000" dirty="0"/>
          </a:p>
          <a:p>
            <a:r>
              <a:rPr lang="nl-BE" dirty="0"/>
              <a:t>Dynamic control of traffic lights</a:t>
            </a:r>
          </a:p>
          <a:p>
            <a:pPr marL="0" indent="0">
              <a:buNone/>
            </a:pPr>
            <a:endParaRPr lang="nl-BE" sz="2000" dirty="0"/>
          </a:p>
          <a:p>
            <a:r>
              <a:rPr lang="nl-BE" dirty="0"/>
              <a:t>Dynamic speedharmonisation </a:t>
            </a:r>
          </a:p>
          <a:p>
            <a:pPr marL="0" indent="0">
              <a:buNone/>
            </a:pPr>
            <a:endParaRPr lang="nl-BE" sz="2000" dirty="0"/>
          </a:p>
          <a:p>
            <a:r>
              <a:rPr lang="nl-BE" dirty="0"/>
              <a:t>Real-time information via in-car app</a:t>
            </a:r>
          </a:p>
          <a:p>
            <a:pPr marL="0" indent="0">
              <a:buNone/>
            </a:pPr>
            <a:r>
              <a:rPr lang="nl-BE" sz="2000" dirty="0"/>
              <a:t>	</a:t>
            </a:r>
            <a:endParaRPr lang="nl-BE" sz="1800" dirty="0"/>
          </a:p>
          <a:p>
            <a:pPr marL="0" indent="0">
              <a:buNone/>
            </a:pPr>
            <a:r>
              <a:rPr lang="nl-BE" dirty="0"/>
              <a:t>				</a:t>
            </a:r>
          </a:p>
        </p:txBody>
      </p:sp>
    </p:spTree>
    <p:extLst>
      <p:ext uri="{BB962C8B-B14F-4D97-AF65-F5344CB8AC3E}">
        <p14:creationId xmlns:p14="http://schemas.microsoft.com/office/powerpoint/2010/main" val="1141982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sz="3100" dirty="0"/>
              <a:t>Are we </a:t>
            </a:r>
            <a:r>
              <a:rPr lang="nl-BE" sz="3100" dirty="0" err="1"/>
              <a:t>future</a:t>
            </a:r>
            <a:r>
              <a:rPr lang="nl-BE" sz="3100" dirty="0"/>
              <a:t> </a:t>
            </a:r>
            <a:r>
              <a:rPr lang="nl-BE" sz="3100" dirty="0" err="1"/>
              <a:t>proof</a:t>
            </a:r>
            <a:r>
              <a:rPr lang="nl-BE" sz="3100" dirty="0"/>
              <a:t>?</a:t>
            </a:r>
            <a:br>
              <a:rPr lang="nl-BE" dirty="0"/>
            </a:br>
            <a:endParaRPr lang="nl-BE" dirty="0"/>
          </a:p>
        </p:txBody>
      </p:sp>
      <p:sp>
        <p:nvSpPr>
          <p:cNvPr id="3" name="Tijdelijke aanduiding voor inhoud 2"/>
          <p:cNvSpPr>
            <a:spLocks noGrp="1"/>
          </p:cNvSpPr>
          <p:nvPr>
            <p:ph idx="1"/>
          </p:nvPr>
        </p:nvSpPr>
        <p:spPr/>
        <p:txBody>
          <a:bodyPr>
            <a:noAutofit/>
          </a:bodyPr>
          <a:lstStyle/>
          <a:p>
            <a:pPr>
              <a:buNone/>
            </a:pPr>
            <a:r>
              <a:rPr lang="nl-BE" sz="2800" dirty="0" err="1"/>
              <a:t>Evolution</a:t>
            </a:r>
            <a:r>
              <a:rPr lang="nl-BE" sz="2800" dirty="0"/>
              <a:t> </a:t>
            </a:r>
            <a:r>
              <a:rPr lang="nl-BE" sz="2800" dirty="0" err="1"/>
              <a:t>to</a:t>
            </a:r>
            <a:r>
              <a:rPr lang="nl-BE" sz="2800" dirty="0"/>
              <a:t> traffic management</a:t>
            </a:r>
          </a:p>
          <a:p>
            <a:pPr marL="0" indent="0">
              <a:buNone/>
            </a:pPr>
            <a:endParaRPr lang="nl-BE" sz="1200" dirty="0"/>
          </a:p>
          <a:p>
            <a:pPr marL="0" indent="0">
              <a:buNone/>
            </a:pPr>
            <a:endParaRPr lang="nl-BE" sz="1200" dirty="0"/>
          </a:p>
          <a:p>
            <a:r>
              <a:rPr lang="nl-BE" dirty="0"/>
              <a:t>Integration of additional measurement systems (ANPR camera’s, loop detectors,…)</a:t>
            </a:r>
          </a:p>
          <a:p>
            <a:pPr marL="0" indent="0">
              <a:buNone/>
            </a:pPr>
            <a:endParaRPr lang="nl-BE" sz="2000" dirty="0"/>
          </a:p>
          <a:p>
            <a:r>
              <a:rPr lang="nl-BE" dirty="0"/>
              <a:t>Links with systems of other cities and organisations (public transport,…) </a:t>
            </a:r>
          </a:p>
          <a:p>
            <a:pPr marL="0" indent="0">
              <a:buNone/>
            </a:pPr>
            <a:endParaRPr lang="nl-BE" sz="2000" dirty="0"/>
          </a:p>
          <a:p>
            <a:r>
              <a:rPr lang="nl-BE" dirty="0"/>
              <a:t>Mobility database with useful information and evaluation tools</a:t>
            </a:r>
          </a:p>
          <a:p>
            <a:pPr marL="0" indent="0">
              <a:buNone/>
            </a:pPr>
            <a:endParaRPr lang="nl-BE" dirty="0"/>
          </a:p>
          <a:p>
            <a:r>
              <a:rPr lang="nl-BE" dirty="0"/>
              <a:t>…</a:t>
            </a:r>
          </a:p>
          <a:p>
            <a:pPr marL="0" indent="0">
              <a:buNone/>
            </a:pPr>
            <a:r>
              <a:rPr lang="nl-BE" sz="2000" dirty="0"/>
              <a:t>	</a:t>
            </a:r>
            <a:endParaRPr lang="nl-BE" sz="1800" dirty="0"/>
          </a:p>
          <a:p>
            <a:pPr marL="0" indent="0">
              <a:buNone/>
            </a:pPr>
            <a:r>
              <a:rPr lang="nl-BE" dirty="0"/>
              <a:t>				</a:t>
            </a:r>
          </a:p>
        </p:txBody>
      </p:sp>
    </p:spTree>
    <p:extLst>
      <p:ext uri="{BB962C8B-B14F-4D97-AF65-F5344CB8AC3E}">
        <p14:creationId xmlns:p14="http://schemas.microsoft.com/office/powerpoint/2010/main" val="2864510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E913-4ECB-4261-A243-0DA4937D973C}"/>
              </a:ext>
            </a:extLst>
          </p:cNvPr>
          <p:cNvSpPr>
            <a:spLocks noGrp="1"/>
          </p:cNvSpPr>
          <p:nvPr>
            <p:ph type="title"/>
          </p:nvPr>
        </p:nvSpPr>
        <p:spPr/>
        <p:txBody>
          <a:bodyPr/>
          <a:lstStyle/>
          <a:p>
            <a:r>
              <a:rPr lang="nl-BE" dirty="0"/>
              <a:t>Contact details</a:t>
            </a:r>
            <a:endParaRPr lang="en-BE" dirty="0"/>
          </a:p>
        </p:txBody>
      </p:sp>
      <p:sp>
        <p:nvSpPr>
          <p:cNvPr id="3" name="Content Placeholder 2">
            <a:extLst>
              <a:ext uri="{FF2B5EF4-FFF2-40B4-BE49-F238E27FC236}">
                <a16:creationId xmlns:a16="http://schemas.microsoft.com/office/drawing/2014/main" id="{EC46BEA4-8175-4E06-83CE-6E56183CA73C}"/>
              </a:ext>
            </a:extLst>
          </p:cNvPr>
          <p:cNvSpPr>
            <a:spLocks noGrp="1"/>
          </p:cNvSpPr>
          <p:nvPr>
            <p:ph idx="1"/>
          </p:nvPr>
        </p:nvSpPr>
        <p:spPr/>
        <p:txBody>
          <a:bodyPr/>
          <a:lstStyle/>
          <a:p>
            <a:pPr marL="0" indent="0">
              <a:buNone/>
            </a:pPr>
            <a:r>
              <a:rPr lang="nl-BE" dirty="0"/>
              <a:t>Stefan Van den Branden</a:t>
            </a:r>
          </a:p>
          <a:p>
            <a:pPr marL="0" indent="0">
              <a:buNone/>
            </a:pPr>
            <a:r>
              <a:rPr lang="nl-BE" dirty="0"/>
              <a:t>Mobility Advisor</a:t>
            </a:r>
          </a:p>
          <a:p>
            <a:pPr marL="0" indent="0">
              <a:buNone/>
            </a:pPr>
            <a:r>
              <a:rPr lang="nl-BE" dirty="0">
                <a:hlinkClick r:id="rId2"/>
              </a:rPr>
              <a:t>stefan.vandenbranden@sint-niklaas.be</a:t>
            </a:r>
            <a:endParaRPr lang="nl-BE" dirty="0"/>
          </a:p>
          <a:p>
            <a:pPr marL="0" indent="0">
              <a:buNone/>
            </a:pPr>
            <a:r>
              <a:rPr lang="nl-BE" dirty="0"/>
              <a:t>+32 3 778 32 50</a:t>
            </a:r>
            <a:endParaRPr lang="en-BE" dirty="0"/>
          </a:p>
        </p:txBody>
      </p:sp>
      <p:pic>
        <p:nvPicPr>
          <p:cNvPr id="1026" name="Picture 2">
            <a:extLst>
              <a:ext uri="{FF2B5EF4-FFF2-40B4-BE49-F238E27FC236}">
                <a16:creationId xmlns:a16="http://schemas.microsoft.com/office/drawing/2014/main" id="{0A6BE0B2-1531-4C0D-A328-EA403D22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55" y="3796123"/>
            <a:ext cx="216217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60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endParaRPr lang="nl-BE" sz="2000" dirty="0"/>
          </a:p>
        </p:txBody>
      </p:sp>
      <p:sp>
        <p:nvSpPr>
          <p:cNvPr id="3" name="Tijdelijke aanduiding voor inhoud 2"/>
          <p:cNvSpPr>
            <a:spLocks noGrp="1"/>
          </p:cNvSpPr>
          <p:nvPr>
            <p:ph idx="1"/>
          </p:nvPr>
        </p:nvSpPr>
        <p:spPr/>
        <p:txBody>
          <a:bodyPr>
            <a:noAutofit/>
          </a:bodyPr>
          <a:lstStyle/>
          <a:p>
            <a:pPr marL="0" indent="0" algn="ctr">
              <a:buNone/>
            </a:pPr>
            <a:r>
              <a:rPr lang="nl-BE" sz="2000" dirty="0"/>
              <a:t>	</a:t>
            </a:r>
          </a:p>
          <a:p>
            <a:pPr marL="0" indent="0" algn="ctr">
              <a:buNone/>
            </a:pPr>
            <a:endParaRPr lang="nl-BE" sz="2000" b="1" dirty="0">
              <a:solidFill>
                <a:srgbClr val="0070C0"/>
              </a:solidFill>
            </a:endParaRPr>
          </a:p>
          <a:p>
            <a:pPr marL="0" indent="0" algn="ctr">
              <a:buNone/>
            </a:pPr>
            <a:endParaRPr lang="nl-BE" sz="2000" b="1" dirty="0">
              <a:solidFill>
                <a:srgbClr val="0070C0"/>
              </a:solidFill>
            </a:endParaRPr>
          </a:p>
          <a:p>
            <a:pPr marL="0" indent="0" algn="ctr">
              <a:buNone/>
            </a:pPr>
            <a:endParaRPr lang="nl-BE" sz="2400" b="1" dirty="0">
              <a:solidFill>
                <a:srgbClr val="0070C0"/>
              </a:solidFill>
            </a:endParaRPr>
          </a:p>
        </p:txBody>
      </p:sp>
      <p:sp>
        <p:nvSpPr>
          <p:cNvPr id="4" name="Tijdelijke aanduiding voor voettekst 3"/>
          <p:cNvSpPr>
            <a:spLocks noGrp="1"/>
          </p:cNvSpPr>
          <p:nvPr>
            <p:ph type="ftr" sz="quarter" idx="11"/>
          </p:nvPr>
        </p:nvSpPr>
        <p:spPr/>
        <p:txBody>
          <a:bodyPr/>
          <a:lstStyle/>
          <a:p>
            <a:r>
              <a:rPr lang="en-US" dirty="0" err="1"/>
              <a:t>Plannen</a:t>
            </a:r>
            <a:r>
              <a:rPr lang="en-US" dirty="0"/>
              <a:t> en </a:t>
            </a:r>
            <a:r>
              <a:rPr lang="en-US" dirty="0" err="1"/>
              <a:t>ontwikkelen</a:t>
            </a:r>
            <a:r>
              <a:rPr lang="en-US" dirty="0"/>
              <a:t> – </a:t>
            </a:r>
            <a:r>
              <a:rPr lang="en-US" dirty="0" err="1"/>
              <a:t>mobiliteit</a:t>
            </a:r>
            <a:endParaRPr lang="en-US" dirty="0"/>
          </a:p>
        </p:txBody>
      </p:sp>
      <p:pic>
        <p:nvPicPr>
          <p:cNvPr id="2050" name="Picture 2" descr="Stad en OCMW hebben nieuwe huisstijl | Sint-Niklaas | hln.be">
            <a:extLst>
              <a:ext uri="{FF2B5EF4-FFF2-40B4-BE49-F238E27FC236}">
                <a16:creationId xmlns:a16="http://schemas.microsoft.com/office/drawing/2014/main" id="{B9F0ABB5-8199-44A4-9EB8-122FF2B5A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768" y="630587"/>
            <a:ext cx="4239240" cy="2186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redesfeesten ballonmeeting te Sint-Niklaas maak een ballonvaart met Filva  ! | ballonvaart Blog">
            <a:extLst>
              <a:ext uri="{FF2B5EF4-FFF2-40B4-BE49-F238E27FC236}">
                <a16:creationId xmlns:a16="http://schemas.microsoft.com/office/drawing/2014/main" id="{C4DFFCEA-AA4F-48CA-895A-2F4F7DA9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63" y="340538"/>
            <a:ext cx="3713018" cy="2784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Sint-Niklaas-Sinterklaas-intrede-147 – NUUS">
            <a:extLst>
              <a:ext uri="{FF2B5EF4-FFF2-40B4-BE49-F238E27FC236}">
                <a16:creationId xmlns:a16="http://schemas.microsoft.com/office/drawing/2014/main" id="{0EDD1319-C740-4F68-921C-A241603F7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211" y="698090"/>
            <a:ext cx="3394851" cy="51422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er voetbal op Grote Markt | Sint-Niklaas | hln.be">
            <a:extLst>
              <a:ext uri="{FF2B5EF4-FFF2-40B4-BE49-F238E27FC236}">
                <a16:creationId xmlns:a16="http://schemas.microsoft.com/office/drawing/2014/main" id="{83A63C9F-BA27-47E7-ADD0-D38FF2F87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9500" y="3142365"/>
            <a:ext cx="6040588" cy="360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1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4967292" y="5959879"/>
            <a:ext cx="1871660" cy="726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800"/>
          </a:p>
        </p:txBody>
      </p:sp>
      <p:sp>
        <p:nvSpPr>
          <p:cNvPr id="7" name="Rechthoek 6"/>
          <p:cNvSpPr/>
          <p:nvPr/>
        </p:nvSpPr>
        <p:spPr>
          <a:xfrm>
            <a:off x="5167192" y="6349779"/>
            <a:ext cx="1871660" cy="726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800"/>
          </a:p>
        </p:txBody>
      </p:sp>
      <p:sp>
        <p:nvSpPr>
          <p:cNvPr id="9" name="Rechthoek 8"/>
          <p:cNvSpPr/>
          <p:nvPr/>
        </p:nvSpPr>
        <p:spPr>
          <a:xfrm>
            <a:off x="5330456" y="3359889"/>
            <a:ext cx="276446" cy="361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800"/>
          </a:p>
        </p:txBody>
      </p:sp>
      <p:sp>
        <p:nvSpPr>
          <p:cNvPr id="10" name="Rechthoek 9"/>
          <p:cNvSpPr/>
          <p:nvPr/>
        </p:nvSpPr>
        <p:spPr>
          <a:xfrm>
            <a:off x="6315075" y="357602"/>
            <a:ext cx="552452" cy="518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800"/>
          </a:p>
        </p:txBody>
      </p:sp>
      <p:sp>
        <p:nvSpPr>
          <p:cNvPr id="2" name="Title 1"/>
          <p:cNvSpPr>
            <a:spLocks noGrp="1"/>
          </p:cNvSpPr>
          <p:nvPr>
            <p:ph type="title"/>
          </p:nvPr>
        </p:nvSpPr>
        <p:spPr>
          <a:xfrm>
            <a:off x="1992000" y="360000"/>
            <a:ext cx="8044518" cy="900000"/>
          </a:xfrm>
        </p:spPr>
        <p:txBody>
          <a:bodyPr>
            <a:normAutofit/>
          </a:bodyPr>
          <a:lstStyle/>
          <a:p>
            <a:r>
              <a:rPr lang="en-US" dirty="0"/>
              <a:t>Parking capacity 2022</a:t>
            </a:r>
          </a:p>
        </p:txBody>
      </p:sp>
      <p:sp>
        <p:nvSpPr>
          <p:cNvPr id="3" name="Tijdelijke aanduiding voor inhoud 2">
            <a:extLst>
              <a:ext uri="{FF2B5EF4-FFF2-40B4-BE49-F238E27FC236}">
                <a16:creationId xmlns:a16="http://schemas.microsoft.com/office/drawing/2014/main" id="{1E13E422-272A-4691-850F-E43324364397}"/>
              </a:ext>
            </a:extLst>
          </p:cNvPr>
          <p:cNvSpPr>
            <a:spLocks noGrp="1"/>
          </p:cNvSpPr>
          <p:nvPr>
            <p:ph idx="1"/>
          </p:nvPr>
        </p:nvSpPr>
        <p:spPr>
          <a:xfrm>
            <a:off x="2166282" y="1056444"/>
            <a:ext cx="8044518" cy="5293335"/>
          </a:xfrm>
        </p:spPr>
        <p:txBody>
          <a:bodyPr>
            <a:normAutofit fontScale="70000" lnSpcReduction="20000"/>
          </a:bodyPr>
          <a:lstStyle/>
          <a:p>
            <a:r>
              <a:rPr lang="nl-BE" dirty="0"/>
              <a:t>39.000 </a:t>
            </a:r>
            <a:r>
              <a:rPr lang="nl-BE" dirty="0" err="1"/>
              <a:t>population</a:t>
            </a:r>
            <a:r>
              <a:rPr lang="nl-BE" dirty="0"/>
              <a:t> (</a:t>
            </a:r>
            <a:r>
              <a:rPr lang="nl-BE" dirty="0" err="1"/>
              <a:t>city</a:t>
            </a:r>
            <a:r>
              <a:rPr lang="nl-BE" dirty="0"/>
              <a:t> </a:t>
            </a:r>
            <a:r>
              <a:rPr lang="nl-BE" dirty="0" err="1"/>
              <a:t>centre</a:t>
            </a:r>
            <a:r>
              <a:rPr lang="nl-BE" dirty="0"/>
              <a:t>)</a:t>
            </a:r>
          </a:p>
          <a:p>
            <a:endParaRPr lang="nl-BE" dirty="0"/>
          </a:p>
          <a:p>
            <a:r>
              <a:rPr lang="nl-BE" dirty="0" err="1"/>
              <a:t>Capacity</a:t>
            </a:r>
            <a:r>
              <a:rPr lang="nl-BE" dirty="0"/>
              <a:t> public parking 	</a:t>
            </a:r>
            <a:r>
              <a:rPr lang="nl-BE" b="1" dirty="0"/>
              <a:t>11.380</a:t>
            </a:r>
          </a:p>
          <a:p>
            <a:pPr lvl="1"/>
            <a:r>
              <a:rPr lang="nl-BE" dirty="0"/>
              <a:t>on-</a:t>
            </a:r>
            <a:r>
              <a:rPr lang="nl-BE" dirty="0" err="1"/>
              <a:t>street</a:t>
            </a:r>
            <a:r>
              <a:rPr lang="nl-BE" dirty="0"/>
              <a:t>			10.324</a:t>
            </a:r>
          </a:p>
          <a:p>
            <a:pPr lvl="2"/>
            <a:r>
              <a:rPr lang="nl-BE" dirty="0"/>
              <a:t>Betalende zone 		1.402</a:t>
            </a:r>
          </a:p>
          <a:p>
            <a:pPr lvl="2"/>
            <a:r>
              <a:rPr lang="nl-BE" dirty="0"/>
              <a:t>Pleinen	 			1.071</a:t>
            </a:r>
          </a:p>
          <a:p>
            <a:pPr lvl="2"/>
            <a:r>
              <a:rPr lang="nl-BE" dirty="0"/>
              <a:t>Blauwe zone 			2.603</a:t>
            </a:r>
          </a:p>
          <a:p>
            <a:pPr lvl="2"/>
            <a:r>
              <a:rPr lang="nl-BE" dirty="0"/>
              <a:t>Niet gereguleerde zone 	5.248</a:t>
            </a:r>
          </a:p>
          <a:p>
            <a:pPr lvl="1"/>
            <a:r>
              <a:rPr lang="nl-BE" dirty="0"/>
              <a:t>off-</a:t>
            </a:r>
            <a:r>
              <a:rPr lang="nl-BE" dirty="0" err="1"/>
              <a:t>street</a:t>
            </a:r>
            <a:r>
              <a:rPr lang="nl-BE" dirty="0"/>
              <a:t>			1.056</a:t>
            </a:r>
          </a:p>
          <a:p>
            <a:pPr lvl="2"/>
            <a:r>
              <a:rPr lang="nl-BE" dirty="0"/>
              <a:t>P Stationsstraat 		196</a:t>
            </a:r>
          </a:p>
          <a:p>
            <a:pPr lvl="2"/>
            <a:r>
              <a:rPr lang="nl-BE" dirty="0"/>
              <a:t>P Grote markt 			360</a:t>
            </a:r>
          </a:p>
          <a:p>
            <a:pPr lvl="2"/>
            <a:r>
              <a:rPr lang="nl-BE" dirty="0"/>
              <a:t>P Station 			500</a:t>
            </a:r>
          </a:p>
          <a:p>
            <a:endParaRPr lang="nl-BE" dirty="0"/>
          </a:p>
          <a:p>
            <a:r>
              <a:rPr lang="nl-BE" dirty="0" err="1"/>
              <a:t>Capacity</a:t>
            </a:r>
            <a:r>
              <a:rPr lang="nl-BE" dirty="0"/>
              <a:t> private parking   	 </a:t>
            </a:r>
            <a:r>
              <a:rPr lang="nl-BE" b="1" dirty="0"/>
              <a:t>21.926</a:t>
            </a:r>
          </a:p>
          <a:p>
            <a:pPr lvl="2"/>
            <a:r>
              <a:rPr lang="nl-BE" dirty="0"/>
              <a:t>Eengezinswoningen 		5.130 (3.318 won)</a:t>
            </a:r>
          </a:p>
          <a:p>
            <a:pPr lvl="2"/>
            <a:r>
              <a:rPr lang="nl-BE" dirty="0"/>
              <a:t>Meersgezinswoningen 	3.343 (524 app)</a:t>
            </a:r>
          </a:p>
          <a:p>
            <a:pPr lvl="2"/>
            <a:r>
              <a:rPr lang="nl-BE" dirty="0"/>
              <a:t>Garageboxen 			3.848</a:t>
            </a:r>
          </a:p>
          <a:p>
            <a:pPr lvl="2"/>
            <a:r>
              <a:rPr lang="nl-BE" dirty="0"/>
              <a:t>Private parkings 		9.605 </a:t>
            </a:r>
          </a:p>
          <a:p>
            <a:endParaRPr lang="nl-BE" dirty="0"/>
          </a:p>
          <a:p>
            <a:r>
              <a:rPr lang="nl-BE" dirty="0"/>
              <a:t>On-</a:t>
            </a:r>
            <a:r>
              <a:rPr lang="nl-BE" dirty="0" err="1"/>
              <a:t>street</a:t>
            </a:r>
            <a:r>
              <a:rPr lang="nl-BE" dirty="0"/>
              <a:t> </a:t>
            </a:r>
            <a:r>
              <a:rPr lang="nl-BE" dirty="0" err="1"/>
              <a:t>licence</a:t>
            </a:r>
            <a:r>
              <a:rPr lang="nl-BE" dirty="0"/>
              <a:t> </a:t>
            </a:r>
            <a:r>
              <a:rPr lang="nl-BE" dirty="0" err="1"/>
              <a:t>centre</a:t>
            </a:r>
            <a:r>
              <a:rPr lang="nl-BE" dirty="0"/>
              <a:t>	  </a:t>
            </a:r>
            <a:r>
              <a:rPr lang="nl-BE" b="1" dirty="0"/>
              <a:t>5.859</a:t>
            </a:r>
          </a:p>
          <a:p>
            <a:pPr lvl="2"/>
            <a:r>
              <a:rPr lang="nl-BE" dirty="0"/>
              <a:t>1</a:t>
            </a:r>
            <a:r>
              <a:rPr lang="nl-BE" baseline="30000" dirty="0"/>
              <a:t>st  </a:t>
            </a:r>
            <a:r>
              <a:rPr lang="nl-BE" dirty="0"/>
              <a:t>				5.396</a:t>
            </a:r>
          </a:p>
          <a:p>
            <a:pPr lvl="2"/>
            <a:r>
              <a:rPr lang="nl-BE" dirty="0"/>
              <a:t>2</a:t>
            </a:r>
            <a:r>
              <a:rPr lang="nl-BE" baseline="30000" dirty="0"/>
              <a:t>nd </a:t>
            </a:r>
            <a:r>
              <a:rPr lang="nl-BE" dirty="0"/>
              <a:t>				463</a:t>
            </a:r>
          </a:p>
          <a:p>
            <a:endParaRPr lang="nl-BE" dirty="0">
              <a:highlight>
                <a:srgbClr val="FFFF00"/>
              </a:highlight>
            </a:endParaRPr>
          </a:p>
          <a:p>
            <a:endParaRPr lang="nl-BE" dirty="0"/>
          </a:p>
        </p:txBody>
      </p:sp>
    </p:spTree>
    <p:extLst>
      <p:ext uri="{BB962C8B-B14F-4D97-AF65-F5344CB8AC3E}">
        <p14:creationId xmlns:p14="http://schemas.microsoft.com/office/powerpoint/2010/main" val="349954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SUMP – targets</a:t>
            </a:r>
            <a:endParaRPr lang="nl-BE" sz="2000" dirty="0"/>
          </a:p>
        </p:txBody>
      </p:sp>
      <p:sp>
        <p:nvSpPr>
          <p:cNvPr id="3" name="Tijdelijke aanduiding voor inhoud 2"/>
          <p:cNvSpPr>
            <a:spLocks noGrp="1"/>
          </p:cNvSpPr>
          <p:nvPr>
            <p:ph idx="1"/>
          </p:nvPr>
        </p:nvSpPr>
        <p:spPr/>
        <p:txBody>
          <a:bodyPr>
            <a:noAutofit/>
          </a:bodyPr>
          <a:lstStyle/>
          <a:p>
            <a:pPr marL="0" indent="0">
              <a:buNone/>
            </a:pPr>
            <a:r>
              <a:rPr lang="nl-BE" sz="2000" dirty="0"/>
              <a:t>	</a:t>
            </a:r>
          </a:p>
        </p:txBody>
      </p:sp>
      <p:sp>
        <p:nvSpPr>
          <p:cNvPr id="4" name="Tijdelijke aanduiding voor voettekst 3"/>
          <p:cNvSpPr>
            <a:spLocks noGrp="1"/>
          </p:cNvSpPr>
          <p:nvPr>
            <p:ph type="ftr" sz="quarter" idx="11"/>
          </p:nvPr>
        </p:nvSpPr>
        <p:spPr/>
        <p:txBody>
          <a:bodyPr/>
          <a:lstStyle/>
          <a:p>
            <a:r>
              <a:rPr lang="en-US" dirty="0" err="1"/>
              <a:t>Plannen</a:t>
            </a:r>
            <a:r>
              <a:rPr lang="en-US" dirty="0"/>
              <a:t> en </a:t>
            </a:r>
            <a:r>
              <a:rPr lang="en-US" dirty="0" err="1"/>
              <a:t>ontwikkelen</a:t>
            </a:r>
            <a:r>
              <a:rPr lang="en-US" dirty="0"/>
              <a:t> – </a:t>
            </a:r>
            <a:r>
              <a:rPr lang="en-US" dirty="0" err="1"/>
              <a:t>mobiliteit</a:t>
            </a:r>
            <a:endParaRPr lang="en-US" dirty="0"/>
          </a:p>
        </p:txBody>
      </p:sp>
      <p:pic>
        <p:nvPicPr>
          <p:cNvPr id="8" name="Picture 3" descr="F:\LOPENDE-PROJECTEN\P1.0050_Mobiliteitsplan_Sint-Niklaas\2 Output\1-Figuren\10. Beleidsplan\andere-plannen-schema2.jpg">
            <a:extLst>
              <a:ext uri="{FF2B5EF4-FFF2-40B4-BE49-F238E27FC236}">
                <a16:creationId xmlns:a16="http://schemas.microsoft.com/office/drawing/2014/main" id="{FF534A4F-C513-43E7-8CE8-CAA9ED39B8A8}"/>
              </a:ext>
            </a:extLst>
          </p:cNvPr>
          <p:cNvPicPr>
            <a:picLocks noChangeAspect="1" noChangeArrowheads="1"/>
          </p:cNvPicPr>
          <p:nvPr/>
        </p:nvPicPr>
        <p:blipFill>
          <a:blip r:embed="rId2"/>
          <a:srcRect t="6302" r="4395" b="3995"/>
          <a:stretch>
            <a:fillRect/>
          </a:stretch>
        </p:blipFill>
        <p:spPr bwMode="auto">
          <a:xfrm>
            <a:off x="1569602" y="1235885"/>
            <a:ext cx="5010798" cy="4990570"/>
          </a:xfrm>
          <a:prstGeom prst="rect">
            <a:avLst/>
          </a:prstGeom>
          <a:noFill/>
          <a:ln w="9525">
            <a:noFill/>
            <a:miter lim="800000"/>
            <a:headEnd/>
            <a:tailEnd/>
          </a:ln>
        </p:spPr>
      </p:pic>
      <p:sp>
        <p:nvSpPr>
          <p:cNvPr id="5" name="Ovaal 4">
            <a:extLst>
              <a:ext uri="{FF2B5EF4-FFF2-40B4-BE49-F238E27FC236}">
                <a16:creationId xmlns:a16="http://schemas.microsoft.com/office/drawing/2014/main" id="{2FCCD264-0B4A-47ED-9607-823AB340BAD2}"/>
              </a:ext>
            </a:extLst>
          </p:cNvPr>
          <p:cNvSpPr/>
          <p:nvPr/>
        </p:nvSpPr>
        <p:spPr>
          <a:xfrm>
            <a:off x="4075001" y="4238695"/>
            <a:ext cx="2600325" cy="1871663"/>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sz="1800"/>
          </a:p>
        </p:txBody>
      </p:sp>
      <p:sp>
        <p:nvSpPr>
          <p:cNvPr id="6" name="Tekstvak 5">
            <a:extLst>
              <a:ext uri="{FF2B5EF4-FFF2-40B4-BE49-F238E27FC236}">
                <a16:creationId xmlns:a16="http://schemas.microsoft.com/office/drawing/2014/main" id="{3848F7FD-F23F-4435-A1FD-F92693F7BBCA}"/>
              </a:ext>
            </a:extLst>
          </p:cNvPr>
          <p:cNvSpPr txBox="1"/>
          <p:nvPr/>
        </p:nvSpPr>
        <p:spPr>
          <a:xfrm>
            <a:off x="7293626" y="4851360"/>
            <a:ext cx="3959603" cy="646331"/>
          </a:xfrm>
          <a:prstGeom prst="rect">
            <a:avLst/>
          </a:prstGeom>
          <a:noFill/>
        </p:spPr>
        <p:txBody>
          <a:bodyPr wrap="square" rtlCol="0">
            <a:spAutoFit/>
          </a:bodyPr>
          <a:lstStyle/>
          <a:p>
            <a:r>
              <a:rPr lang="nl-BE" b="1" dirty="0" err="1">
                <a:solidFill>
                  <a:srgbClr val="187DC9"/>
                </a:solidFill>
                <a:latin typeface="PT Sans"/>
                <a:ea typeface="+mj-ea"/>
              </a:rPr>
              <a:t>To</a:t>
            </a:r>
            <a:r>
              <a:rPr lang="nl-BE" b="1" dirty="0">
                <a:solidFill>
                  <a:srgbClr val="187DC9"/>
                </a:solidFill>
                <a:latin typeface="PT Sans"/>
                <a:ea typeface="+mj-ea"/>
              </a:rPr>
              <a:t> </a:t>
            </a:r>
            <a:r>
              <a:rPr lang="nl-BE" b="1" dirty="0" err="1">
                <a:solidFill>
                  <a:srgbClr val="187DC9"/>
                </a:solidFill>
                <a:latin typeface="PT Sans"/>
                <a:ea typeface="+mj-ea"/>
              </a:rPr>
              <a:t>optimize</a:t>
            </a:r>
            <a:r>
              <a:rPr lang="nl-BE" b="1" dirty="0">
                <a:solidFill>
                  <a:srgbClr val="187DC9"/>
                </a:solidFill>
                <a:latin typeface="PT Sans"/>
                <a:ea typeface="+mj-ea"/>
              </a:rPr>
              <a:t> the parking </a:t>
            </a:r>
            <a:r>
              <a:rPr lang="nl-BE" b="1" dirty="0" err="1">
                <a:solidFill>
                  <a:srgbClr val="187DC9"/>
                </a:solidFill>
                <a:latin typeface="PT Sans"/>
                <a:ea typeface="+mj-ea"/>
              </a:rPr>
              <a:t>space</a:t>
            </a:r>
            <a:r>
              <a:rPr lang="nl-BE" b="1" dirty="0">
                <a:solidFill>
                  <a:srgbClr val="187DC9"/>
                </a:solidFill>
                <a:latin typeface="PT Sans"/>
                <a:ea typeface="+mj-ea"/>
              </a:rPr>
              <a:t> </a:t>
            </a:r>
            <a:r>
              <a:rPr lang="nl-BE" b="1" dirty="0" err="1">
                <a:solidFill>
                  <a:srgbClr val="187DC9"/>
                </a:solidFill>
                <a:latin typeface="PT Sans"/>
                <a:ea typeface="+mj-ea"/>
              </a:rPr>
              <a:t>by</a:t>
            </a:r>
            <a:r>
              <a:rPr lang="nl-BE" b="1" dirty="0">
                <a:solidFill>
                  <a:srgbClr val="187DC9"/>
                </a:solidFill>
                <a:latin typeface="PT Sans"/>
                <a:ea typeface="+mj-ea"/>
              </a:rPr>
              <a:t> </a:t>
            </a:r>
            <a:r>
              <a:rPr lang="nl-BE" b="1" dirty="0" err="1">
                <a:solidFill>
                  <a:srgbClr val="187DC9"/>
                </a:solidFill>
                <a:latin typeface="PT Sans"/>
                <a:ea typeface="+mj-ea"/>
              </a:rPr>
              <a:t>using</a:t>
            </a:r>
            <a:r>
              <a:rPr lang="nl-BE" b="1" dirty="0">
                <a:solidFill>
                  <a:srgbClr val="187DC9"/>
                </a:solidFill>
                <a:latin typeface="PT Sans"/>
                <a:ea typeface="+mj-ea"/>
              </a:rPr>
              <a:t> a </a:t>
            </a:r>
            <a:r>
              <a:rPr lang="nl-BE" b="1" dirty="0" err="1">
                <a:solidFill>
                  <a:srgbClr val="187DC9"/>
                </a:solidFill>
                <a:latin typeface="PT Sans"/>
                <a:ea typeface="+mj-ea"/>
              </a:rPr>
              <a:t>guiding</a:t>
            </a:r>
            <a:r>
              <a:rPr lang="nl-BE" b="1" dirty="0">
                <a:solidFill>
                  <a:srgbClr val="187DC9"/>
                </a:solidFill>
                <a:latin typeface="PT Sans"/>
                <a:ea typeface="+mj-ea"/>
              </a:rPr>
              <a:t> parking policy</a:t>
            </a:r>
          </a:p>
        </p:txBody>
      </p:sp>
    </p:spTree>
    <p:extLst>
      <p:ext uri="{BB962C8B-B14F-4D97-AF65-F5344CB8AC3E}">
        <p14:creationId xmlns:p14="http://schemas.microsoft.com/office/powerpoint/2010/main" val="587121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F9C01-D414-44D0-B63C-FBEC7A720F8C}"/>
              </a:ext>
            </a:extLst>
          </p:cNvPr>
          <p:cNvSpPr>
            <a:spLocks noGrp="1"/>
          </p:cNvSpPr>
          <p:nvPr>
            <p:ph type="title"/>
          </p:nvPr>
        </p:nvSpPr>
        <p:spPr>
          <a:xfrm>
            <a:off x="856376" y="403188"/>
            <a:ext cx="8044518" cy="900000"/>
          </a:xfrm>
        </p:spPr>
        <p:txBody>
          <a:bodyPr/>
          <a:lstStyle/>
          <a:p>
            <a:r>
              <a:rPr lang="nl-BE" dirty="0" err="1"/>
              <a:t>What</a:t>
            </a:r>
            <a:r>
              <a:rPr lang="nl-BE" dirty="0"/>
              <a:t> we </a:t>
            </a:r>
            <a:r>
              <a:rPr lang="nl-BE" dirty="0" err="1"/>
              <a:t>actually</a:t>
            </a:r>
            <a:r>
              <a:rPr lang="nl-BE" dirty="0"/>
              <a:t> want…</a:t>
            </a:r>
          </a:p>
        </p:txBody>
      </p:sp>
      <p:sp>
        <p:nvSpPr>
          <p:cNvPr id="3" name="Tijdelijke aanduiding voor inhoud 2">
            <a:extLst>
              <a:ext uri="{FF2B5EF4-FFF2-40B4-BE49-F238E27FC236}">
                <a16:creationId xmlns:a16="http://schemas.microsoft.com/office/drawing/2014/main" id="{9C5015A8-9D11-47D6-AE38-1BD84C928F43}"/>
              </a:ext>
            </a:extLst>
          </p:cNvPr>
          <p:cNvSpPr>
            <a:spLocks noGrp="1"/>
          </p:cNvSpPr>
          <p:nvPr>
            <p:ph idx="1"/>
          </p:nvPr>
        </p:nvSpPr>
        <p:spPr/>
        <p:txBody>
          <a:bodyPr>
            <a:normAutofit/>
          </a:bodyPr>
          <a:lstStyle/>
          <a:p>
            <a:pPr marL="0" indent="0" algn="ctr">
              <a:buNone/>
            </a:pPr>
            <a:r>
              <a:rPr lang="nl-BE" sz="4000" b="1" dirty="0" err="1"/>
              <a:t>To</a:t>
            </a:r>
            <a:r>
              <a:rPr lang="nl-BE" sz="4000" b="1" dirty="0"/>
              <a:t> </a:t>
            </a:r>
            <a:r>
              <a:rPr lang="nl-BE" sz="4000" b="1" dirty="0" err="1"/>
              <a:t>use</a:t>
            </a:r>
            <a:r>
              <a:rPr lang="nl-BE" sz="4000" b="1" dirty="0"/>
              <a:t> the </a:t>
            </a:r>
            <a:r>
              <a:rPr lang="nl-BE" sz="4000" b="1" dirty="0" err="1"/>
              <a:t>available</a:t>
            </a:r>
            <a:r>
              <a:rPr lang="nl-BE" sz="4000" b="1" dirty="0"/>
              <a:t> parking </a:t>
            </a:r>
            <a:r>
              <a:rPr lang="nl-BE" sz="4000" b="1" dirty="0" err="1"/>
              <a:t>space</a:t>
            </a:r>
            <a:r>
              <a:rPr lang="nl-BE" sz="4000" b="1" dirty="0"/>
              <a:t> more </a:t>
            </a:r>
            <a:r>
              <a:rPr lang="nl-BE" sz="4000" b="1" dirty="0" err="1"/>
              <a:t>efficient</a:t>
            </a:r>
            <a:r>
              <a:rPr lang="nl-BE" sz="4000" b="1" dirty="0"/>
              <a:t> </a:t>
            </a:r>
            <a:r>
              <a:rPr lang="nl-BE" sz="4000" b="1" dirty="0" err="1"/>
              <a:t>by</a:t>
            </a:r>
            <a:r>
              <a:rPr lang="nl-BE" sz="4000" b="1" dirty="0"/>
              <a:t>…</a:t>
            </a:r>
          </a:p>
          <a:p>
            <a:pPr marL="0" indent="0" algn="ctr">
              <a:buNone/>
            </a:pPr>
            <a:endParaRPr lang="nl-BE" sz="4000" b="1" i="1" dirty="0">
              <a:solidFill>
                <a:schemeClr val="accent1">
                  <a:lumMod val="75000"/>
                </a:schemeClr>
              </a:solidFill>
            </a:endParaRPr>
          </a:p>
          <a:p>
            <a:pPr marL="0" indent="0" algn="ctr">
              <a:buNone/>
            </a:pPr>
            <a:r>
              <a:rPr lang="nl-BE" sz="4000" b="1" i="1" dirty="0" err="1">
                <a:solidFill>
                  <a:schemeClr val="accent1">
                    <a:lumMod val="75000"/>
                  </a:schemeClr>
                </a:solidFill>
              </a:rPr>
              <a:t>Guiding</a:t>
            </a:r>
            <a:r>
              <a:rPr lang="nl-BE" sz="4000" b="1" i="1" dirty="0">
                <a:solidFill>
                  <a:schemeClr val="accent1">
                    <a:lumMod val="75000"/>
                  </a:schemeClr>
                </a:solidFill>
              </a:rPr>
              <a:t> the right </a:t>
            </a:r>
            <a:r>
              <a:rPr lang="nl-BE" sz="4000" b="1" i="1" dirty="0" err="1">
                <a:solidFill>
                  <a:schemeClr val="accent1">
                    <a:lumMod val="75000"/>
                  </a:schemeClr>
                </a:solidFill>
              </a:rPr>
              <a:t>car</a:t>
            </a:r>
            <a:r>
              <a:rPr lang="nl-BE" sz="4000" b="1" i="1" dirty="0">
                <a:solidFill>
                  <a:schemeClr val="accent1">
                    <a:lumMod val="75000"/>
                  </a:schemeClr>
                </a:solidFill>
              </a:rPr>
              <a:t> </a:t>
            </a:r>
            <a:r>
              <a:rPr lang="nl-BE" sz="4000" b="1" i="1" dirty="0" err="1">
                <a:solidFill>
                  <a:schemeClr val="accent1">
                    <a:lumMod val="75000"/>
                  </a:schemeClr>
                </a:solidFill>
              </a:rPr>
              <a:t>to</a:t>
            </a:r>
            <a:r>
              <a:rPr lang="nl-BE" sz="4000" b="1" i="1" dirty="0">
                <a:solidFill>
                  <a:schemeClr val="accent1">
                    <a:lumMod val="75000"/>
                  </a:schemeClr>
                </a:solidFill>
              </a:rPr>
              <a:t> the right </a:t>
            </a:r>
            <a:r>
              <a:rPr lang="nl-BE" sz="4000" b="1" i="1" dirty="0" err="1">
                <a:solidFill>
                  <a:schemeClr val="accent1">
                    <a:lumMod val="75000"/>
                  </a:schemeClr>
                </a:solidFill>
              </a:rPr>
              <a:t>place</a:t>
            </a:r>
            <a:endParaRPr lang="nl-BE" sz="4000" b="1" dirty="0">
              <a:solidFill>
                <a:schemeClr val="accent1">
                  <a:lumMod val="75000"/>
                </a:schemeClr>
              </a:solidFill>
            </a:endParaRPr>
          </a:p>
          <a:p>
            <a:endParaRPr lang="nl-BE" dirty="0"/>
          </a:p>
          <a:p>
            <a:endParaRPr lang="nl-BE" dirty="0">
              <a:highlight>
                <a:srgbClr val="FFFF00"/>
              </a:highlight>
            </a:endParaRPr>
          </a:p>
        </p:txBody>
      </p:sp>
      <p:sp>
        <p:nvSpPr>
          <p:cNvPr id="4" name="Tijdelijke aanduiding voor voettekst 3">
            <a:extLst>
              <a:ext uri="{FF2B5EF4-FFF2-40B4-BE49-F238E27FC236}">
                <a16:creationId xmlns:a16="http://schemas.microsoft.com/office/drawing/2014/main" id="{24CD5CD2-7A89-4625-9B6E-69F80E64ACE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PT Sans"/>
              <a:ea typeface="+mn-ea"/>
            </a:endParaRPr>
          </a:p>
        </p:txBody>
      </p:sp>
    </p:spTree>
    <p:extLst>
      <p:ext uri="{BB962C8B-B14F-4D97-AF65-F5344CB8AC3E}">
        <p14:creationId xmlns:p14="http://schemas.microsoft.com/office/powerpoint/2010/main" val="22741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oe een plein op 70 jaar tijd kan veranderen | Sint-Niklaas | hln.be">
            <a:extLst>
              <a:ext uri="{FF2B5EF4-FFF2-40B4-BE49-F238E27FC236}">
                <a16:creationId xmlns:a16="http://schemas.microsoft.com/office/drawing/2014/main" id="{301630C1-C0DF-4894-8973-F774972EA1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18" r="-1" b="-1"/>
          <a:stretch/>
        </p:blipFill>
        <p:spPr bwMode="auto">
          <a:xfrm>
            <a:off x="2166282" y="1579792"/>
            <a:ext cx="8044518" cy="4180054"/>
          </a:xfrm>
          <a:prstGeom prst="rect">
            <a:avLst/>
          </a:prstGeom>
          <a:solidFill>
            <a:srgbClr val="FFFFFF"/>
          </a:solidFill>
        </p:spPr>
      </p:pic>
      <p:sp>
        <p:nvSpPr>
          <p:cNvPr id="4" name="Tijdelijke aanduiding voor voettekst 3">
            <a:extLst>
              <a:ext uri="{FF2B5EF4-FFF2-40B4-BE49-F238E27FC236}">
                <a16:creationId xmlns:a16="http://schemas.microsoft.com/office/drawing/2014/main" id="{72E48A9A-5D4F-4512-AA6A-0B8508E2F663}"/>
              </a:ext>
            </a:extLst>
          </p:cNvPr>
          <p:cNvSpPr>
            <a:spLocks noGrp="1"/>
          </p:cNvSpPr>
          <p:nvPr>
            <p:ph type="ftr" sz="quarter" idx="11"/>
          </p:nvPr>
        </p:nvSpPr>
        <p:spPr>
          <a:xfrm>
            <a:off x="2166283" y="6313055"/>
            <a:ext cx="4827937" cy="365125"/>
          </a:xfrm>
        </p:spPr>
        <p:txBody>
          <a:bodyPr anchor="ctr">
            <a:normAutofit/>
          </a:bodyPr>
          <a:lstStyle/>
          <a:p>
            <a:pPr>
              <a:spcAft>
                <a:spcPts val="600"/>
              </a:spcAft>
            </a:pPr>
            <a:r>
              <a:rPr lang="en-US"/>
              <a:t>Hier komt een footer</a:t>
            </a:r>
          </a:p>
        </p:txBody>
      </p:sp>
    </p:spTree>
    <p:extLst>
      <p:ext uri="{BB962C8B-B14F-4D97-AF65-F5344CB8AC3E}">
        <p14:creationId xmlns:p14="http://schemas.microsoft.com/office/powerpoint/2010/main" val="353042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A21056-028D-4329-83F6-95B7A2355038}"/>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A973ACE8-AF26-4C00-B95E-5B1AB9CB1F4A}"/>
              </a:ext>
            </a:extLst>
          </p:cNvPr>
          <p:cNvSpPr>
            <a:spLocks noGrp="1"/>
          </p:cNvSpPr>
          <p:nvPr>
            <p:ph idx="1"/>
          </p:nvPr>
        </p:nvSpPr>
        <p:spPr/>
        <p:txBody>
          <a:bodyPr/>
          <a:lstStyle/>
          <a:p>
            <a:endParaRPr lang="nl-BE"/>
          </a:p>
        </p:txBody>
      </p:sp>
      <p:sp>
        <p:nvSpPr>
          <p:cNvPr id="4" name="Tijdelijke aanduiding voor voettekst 3">
            <a:extLst>
              <a:ext uri="{FF2B5EF4-FFF2-40B4-BE49-F238E27FC236}">
                <a16:creationId xmlns:a16="http://schemas.microsoft.com/office/drawing/2014/main" id="{CBE2F6BC-492B-4A81-81A9-3B4A7CB86074}"/>
              </a:ext>
            </a:extLst>
          </p:cNvPr>
          <p:cNvSpPr>
            <a:spLocks noGrp="1"/>
          </p:cNvSpPr>
          <p:nvPr>
            <p:ph type="ftr" sz="quarter" idx="11"/>
          </p:nvPr>
        </p:nvSpPr>
        <p:spPr/>
        <p:txBody>
          <a:bodyPr/>
          <a:lstStyle/>
          <a:p>
            <a:r>
              <a:rPr lang="en-US"/>
              <a:t>Hier komt een footer</a:t>
            </a:r>
            <a:endParaRPr lang="en-US" dirty="0"/>
          </a:p>
        </p:txBody>
      </p:sp>
      <p:pic>
        <p:nvPicPr>
          <p:cNvPr id="7170" name="Picture 2" descr=" ">
            <a:extLst>
              <a:ext uri="{FF2B5EF4-FFF2-40B4-BE49-F238E27FC236}">
                <a16:creationId xmlns:a16="http://schemas.microsoft.com/office/drawing/2014/main" id="{3D5DF71D-FD73-46C2-AADE-3ECC3A3C8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13" y="206859"/>
            <a:ext cx="9075174" cy="605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69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2DFDA63-D685-497E-BAD3-E605A7878E12}"/>
              </a:ext>
            </a:extLst>
          </p:cNvPr>
          <p:cNvPicPr>
            <a:picLocks noGrp="1" noChangeAspect="1"/>
          </p:cNvPicPr>
          <p:nvPr>
            <p:ph idx="1"/>
          </p:nvPr>
        </p:nvPicPr>
        <p:blipFill rotWithShape="1">
          <a:blip r:embed="rId2"/>
          <a:srcRect l="23542" r="1458"/>
          <a:stretch/>
        </p:blipFill>
        <p:spPr>
          <a:xfrm>
            <a:off x="471968" y="0"/>
            <a:ext cx="9143980" cy="6857990"/>
          </a:xfrm>
          <a:noFill/>
        </p:spPr>
      </p:pic>
      <p:sp>
        <p:nvSpPr>
          <p:cNvPr id="4" name="Tijdelijke aanduiding voor voettekst 3">
            <a:extLst>
              <a:ext uri="{FF2B5EF4-FFF2-40B4-BE49-F238E27FC236}">
                <a16:creationId xmlns:a16="http://schemas.microsoft.com/office/drawing/2014/main" id="{34A67737-9E7C-4D8D-B2C5-1BBF401023E4}"/>
              </a:ext>
            </a:extLst>
          </p:cNvPr>
          <p:cNvSpPr>
            <a:spLocks noGrp="1"/>
          </p:cNvSpPr>
          <p:nvPr>
            <p:ph type="ftr" sz="quarter" idx="11"/>
          </p:nvPr>
        </p:nvSpPr>
        <p:spPr/>
        <p:txBody>
          <a:bodyPr/>
          <a:lstStyle/>
          <a:p>
            <a:pPr>
              <a:spcAft>
                <a:spcPts val="600"/>
              </a:spcAft>
            </a:pPr>
            <a:r>
              <a:rPr lang="en-US"/>
              <a:t>Hier komt een footer</a:t>
            </a:r>
          </a:p>
        </p:txBody>
      </p:sp>
    </p:spTree>
    <p:extLst>
      <p:ext uri="{BB962C8B-B14F-4D97-AF65-F5344CB8AC3E}">
        <p14:creationId xmlns:p14="http://schemas.microsoft.com/office/powerpoint/2010/main" val="29511065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uisstij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huisstij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556</Words>
  <Application>Microsoft Office PowerPoint</Application>
  <PresentationFormat>Widescreen</PresentationFormat>
  <Paragraphs>145</Paragraphs>
  <Slides>23</Slides>
  <Notes>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Arial</vt:lpstr>
      <vt:lpstr>Calibri</vt:lpstr>
      <vt:lpstr>Calibri Light</vt:lpstr>
      <vt:lpstr>Century Gothic</vt:lpstr>
      <vt:lpstr>PT Sans</vt:lpstr>
      <vt:lpstr>Tahoma</vt:lpstr>
      <vt:lpstr>Office</vt:lpstr>
      <vt:lpstr>Kantoorthema</vt:lpstr>
      <vt:lpstr>huisstijl</vt:lpstr>
      <vt:lpstr>huisstijl</vt:lpstr>
      <vt:lpstr>PowerPoint Presentation</vt:lpstr>
      <vt:lpstr>PowerPoint Presentation</vt:lpstr>
      <vt:lpstr>PowerPoint Presentation</vt:lpstr>
      <vt:lpstr>Parking capacity 2022</vt:lpstr>
      <vt:lpstr>SUMP – targets</vt:lpstr>
      <vt:lpstr>What we actually want…</vt:lpstr>
      <vt:lpstr>PowerPoint Presentation</vt:lpstr>
      <vt:lpstr>PowerPoint Presentation</vt:lpstr>
      <vt:lpstr>PowerPoint Presentation</vt:lpstr>
      <vt:lpstr>What we also want…</vt:lpstr>
      <vt:lpstr>What we want - segregation parkings per user</vt:lpstr>
      <vt:lpstr>What we have – 100 digital parking meters</vt:lpstr>
      <vt:lpstr>What we have – online parking products </vt:lpstr>
      <vt:lpstr>What we have - sensors</vt:lpstr>
      <vt:lpstr>What we have - sensors </vt:lpstr>
      <vt:lpstr>What we want – to optimize enforcement</vt:lpstr>
      <vt:lpstr>What we want – more efficient enforcement </vt:lpstr>
      <vt:lpstr>PowerPoint Presentation</vt:lpstr>
      <vt:lpstr>PowerPoint Presentation</vt:lpstr>
      <vt:lpstr>What we want – a dynamic parking guidance system How to steer your visitor or commuter?</vt:lpstr>
      <vt:lpstr>Are we future proof? </vt:lpstr>
      <vt:lpstr>Are we future proof?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Bundesverband Parken</dc:creator>
  <cp:lastModifiedBy>Stefan Van den Branden</cp:lastModifiedBy>
  <cp:revision>28</cp:revision>
  <dcterms:created xsi:type="dcterms:W3CDTF">2022-02-16T14:24:33Z</dcterms:created>
  <dcterms:modified xsi:type="dcterms:W3CDTF">2022-03-02T02:28:18Z</dcterms:modified>
</cp:coreProperties>
</file>