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11"/>
  </p:notesMasterIdLst>
  <p:sldIdLst>
    <p:sldId id="256" r:id="rId3"/>
    <p:sldId id="272" r:id="rId4"/>
    <p:sldId id="262" r:id="rId5"/>
    <p:sldId id="258" r:id="rId6"/>
    <p:sldId id="263" r:id="rId7"/>
    <p:sldId id="265" r:id="rId8"/>
    <p:sldId id="267" r:id="rId9"/>
    <p:sldId id="268"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entury Gothic" panose="020B0502020202020204" pitchFamily="34" charset="0"/>
      <p:regular r:id="rId16"/>
      <p:bold r:id="rId17"/>
      <p:italic r:id="rId18"/>
      <p:boldItalic r:id="rId19"/>
    </p:embeddedFont>
    <p:embeddedFont>
      <p:font typeface="Poppins" panose="00000500000000000000" pitchFamily="2" charset="0"/>
      <p:regular r:id="rId20"/>
      <p:bold r:id="rId21"/>
      <p:italic r:id="rId22"/>
      <p:boldItalic r:id="rId23"/>
    </p:embeddedFont>
    <p:embeddedFont>
      <p:font typeface="Poppins Light" panose="00000400000000000000" pitchFamily="2" charset="0"/>
      <p:regular r:id="rId24"/>
      <p:italic r:id="rId25"/>
    </p:embeddedFont>
    <p:embeddedFont>
      <p:font typeface="Poppins Medium" panose="00000600000000000000" pitchFamily="2" charset="0"/>
      <p:regular r:id="rId26"/>
      <p:italic r:id="rId27"/>
    </p:embeddedFont>
    <p:embeddedFont>
      <p:font typeface="Poppins SemiBold" panose="00000700000000000000" pitchFamily="2" charset="0"/>
      <p:bold r:id="rId28"/>
      <p:boldItalic r:id="rId29"/>
    </p:embeddedFont>
    <p:embeddedFont>
      <p:font typeface="Tahoma" panose="020B060403050404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fcgt5cZGgzDEy8JfIOpDakC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92" d="100"/>
          <a:sy n="92" d="100"/>
        </p:scale>
        <p:origin x="74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font" Target="fonts/font10.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3.fntdata"/><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f6172926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f6172926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examples to speaker notes, we need to customise the examples to the city we are pitching to.</a:t>
            </a:r>
            <a:endParaRPr/>
          </a:p>
          <a:p>
            <a:pPr marL="0" lvl="0" indent="0" algn="l" rtl="0">
              <a:spcBef>
                <a:spcPts val="0"/>
              </a:spcBef>
              <a:spcAft>
                <a:spcPts val="0"/>
              </a:spcAft>
              <a:buNone/>
            </a:pPr>
            <a:endParaRPr/>
          </a:p>
          <a:p>
            <a:pPr marL="0" lvl="0" indent="0" algn="l" rtl="0">
              <a:spcBef>
                <a:spcPts val="0"/>
              </a:spcBef>
              <a:spcAft>
                <a:spcPts val="0"/>
              </a:spcAft>
              <a:buNone/>
            </a:pPr>
            <a:r>
              <a:rPr lang="en"/>
              <a:t>Inefficiency ex. pricing and zoning that do not incentivize drivers to park away from city center result in drivers to take chances to find parking in the city center. Adding congestion and lack of parking availability.</a:t>
            </a:r>
            <a:endParaRPr/>
          </a:p>
          <a:p>
            <a:pPr marL="0" lvl="0" indent="0" algn="l" rtl="0">
              <a:spcBef>
                <a:spcPts val="0"/>
              </a:spcBef>
              <a:spcAft>
                <a:spcPts val="0"/>
              </a:spcAft>
              <a:buNone/>
            </a:pPr>
            <a:r>
              <a:rPr lang="en"/>
              <a:t>Lack of data ex. lack of data due to high number of analog P&amp;Ds or unknown location of signs can turn enforcement and handling of fine appeals into an arduous task for all parties involved.</a:t>
            </a:r>
            <a:endParaRPr/>
          </a:p>
          <a:p>
            <a:pPr marL="0" lvl="0" indent="0" algn="l" rtl="0">
              <a:spcBef>
                <a:spcPts val="0"/>
              </a:spcBef>
              <a:spcAft>
                <a:spcPts val="0"/>
              </a:spcAft>
              <a:buNone/>
            </a:pPr>
            <a:r>
              <a:rPr lang="en"/>
              <a:t>High congestion ex. the city of London adopted Net Zero Parking in 2018, an emission based tariff system where environmentally friendly cars pay less for parking resulting in up to 20% drop of polluting vehicles. Winning European Parking Award and positive media coverage.</a:t>
            </a:r>
            <a:endParaRPr/>
          </a:p>
          <a:p>
            <a:pPr marL="0" lvl="0" indent="0" algn="l" rtl="0">
              <a:spcBef>
                <a:spcPts val="0"/>
              </a:spcBef>
              <a:spcAft>
                <a:spcPts val="0"/>
              </a:spcAft>
              <a:buNone/>
            </a:pPr>
            <a:r>
              <a:rPr lang="en"/>
              <a:t>Long parking search time ex. drivers in London spent in average 67 hours looking for parking, costing them £1,104 each in wasted time, fuel and emissions and the city as a whole £4.3 billion annually (source: INRIX Parking Pain UK, 2017).</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f6bcbba8b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f6bcbba8b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of what occupancy and inventory is without using the Parking Inventory and Parking Demand yet.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5a7c5186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5a7c5186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Copenhagen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a0e89785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a0e89785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fa0e89785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fa0e89785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02af2df85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02af2df85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02af2df85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02af2df85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photo" type="tx">
  <p:cSld name="TITLE_AND_BODY">
    <p:spTree>
      <p:nvGrpSpPr>
        <p:cNvPr id="1" name="Shape 80"/>
        <p:cNvGrpSpPr/>
        <p:nvPr/>
      </p:nvGrpSpPr>
      <p:grpSpPr>
        <a:xfrm>
          <a:off x="0" y="0"/>
          <a:ext cx="0" cy="0"/>
          <a:chOff x="0" y="0"/>
          <a:chExt cx="0" cy="0"/>
        </a:xfrm>
      </p:grpSpPr>
      <p:sp>
        <p:nvSpPr>
          <p:cNvPr id="81" name="Google Shape;81;g115a7c51865_0_380"/>
          <p:cNvSpPr txBox="1">
            <a:spLocks noGrp="1"/>
          </p:cNvSpPr>
          <p:nvPr>
            <p:ph type="body" idx="1"/>
          </p:nvPr>
        </p:nvSpPr>
        <p:spPr>
          <a:xfrm>
            <a:off x="480733" y="1310533"/>
            <a:ext cx="7586100" cy="46683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2" name="Google Shape;82;g115a7c51865_0_380"/>
          <p:cNvSpPr txBox="1">
            <a:spLocks noGrp="1"/>
          </p:cNvSpPr>
          <p:nvPr>
            <p:ph type="sldNum" idx="12"/>
          </p:nvPr>
        </p:nvSpPr>
        <p:spPr>
          <a:xfrm>
            <a:off x="11579833" y="6194233"/>
            <a:ext cx="580800" cy="580800"/>
          </a:xfrm>
          <a:prstGeom prst="rect">
            <a:avLst/>
          </a:prstGeom>
        </p:spPr>
        <p:txBody>
          <a:bodyPr spcFirstLastPara="1" wrap="square" lIns="91425" tIns="45700" rIns="91425" bIns="45700" anchor="ctr" anchorCtr="0">
            <a:noAutofit/>
          </a:bodyPr>
          <a:lstStyle>
            <a:lvl1pPr lvl="0" algn="ctr" rtl="0">
              <a:buNone/>
              <a:defRPr sz="700">
                <a:solidFill>
                  <a:schemeClr val="lt2"/>
                </a:solidFill>
                <a:latin typeface="Poppins"/>
                <a:ea typeface="Poppins"/>
                <a:cs typeface="Poppins"/>
                <a:sym typeface="Poppins"/>
              </a:defRPr>
            </a:lvl1pPr>
            <a:lvl2pPr lvl="1" algn="ctr" rtl="0">
              <a:buNone/>
              <a:defRPr sz="700">
                <a:solidFill>
                  <a:schemeClr val="lt2"/>
                </a:solidFill>
                <a:latin typeface="Poppins"/>
                <a:ea typeface="Poppins"/>
                <a:cs typeface="Poppins"/>
                <a:sym typeface="Poppins"/>
              </a:defRPr>
            </a:lvl2pPr>
            <a:lvl3pPr lvl="2" algn="ctr" rtl="0">
              <a:buNone/>
              <a:defRPr sz="700">
                <a:solidFill>
                  <a:schemeClr val="lt2"/>
                </a:solidFill>
                <a:latin typeface="Poppins"/>
                <a:ea typeface="Poppins"/>
                <a:cs typeface="Poppins"/>
                <a:sym typeface="Poppins"/>
              </a:defRPr>
            </a:lvl3pPr>
            <a:lvl4pPr lvl="3" algn="ctr" rtl="0">
              <a:buNone/>
              <a:defRPr sz="700">
                <a:solidFill>
                  <a:schemeClr val="lt2"/>
                </a:solidFill>
                <a:latin typeface="Poppins"/>
                <a:ea typeface="Poppins"/>
                <a:cs typeface="Poppins"/>
                <a:sym typeface="Poppins"/>
              </a:defRPr>
            </a:lvl4pPr>
            <a:lvl5pPr lvl="4" algn="ctr" rtl="0">
              <a:buNone/>
              <a:defRPr sz="700">
                <a:solidFill>
                  <a:schemeClr val="lt2"/>
                </a:solidFill>
                <a:latin typeface="Poppins"/>
                <a:ea typeface="Poppins"/>
                <a:cs typeface="Poppins"/>
                <a:sym typeface="Poppins"/>
              </a:defRPr>
            </a:lvl5pPr>
            <a:lvl6pPr lvl="5" algn="ctr" rtl="0">
              <a:buNone/>
              <a:defRPr sz="700">
                <a:solidFill>
                  <a:schemeClr val="lt2"/>
                </a:solidFill>
                <a:latin typeface="Poppins"/>
                <a:ea typeface="Poppins"/>
                <a:cs typeface="Poppins"/>
                <a:sym typeface="Poppins"/>
              </a:defRPr>
            </a:lvl6pPr>
            <a:lvl7pPr lvl="6" algn="ctr" rtl="0">
              <a:buNone/>
              <a:defRPr sz="700">
                <a:solidFill>
                  <a:schemeClr val="lt2"/>
                </a:solidFill>
                <a:latin typeface="Poppins"/>
                <a:ea typeface="Poppins"/>
                <a:cs typeface="Poppins"/>
                <a:sym typeface="Poppins"/>
              </a:defRPr>
            </a:lvl7pPr>
            <a:lvl8pPr lvl="7" algn="ctr" rtl="0">
              <a:buNone/>
              <a:defRPr sz="700">
                <a:solidFill>
                  <a:schemeClr val="lt2"/>
                </a:solidFill>
                <a:latin typeface="Poppins"/>
                <a:ea typeface="Poppins"/>
                <a:cs typeface="Poppins"/>
                <a:sym typeface="Poppins"/>
              </a:defRPr>
            </a:lvl8pPr>
            <a:lvl9pPr lvl="8" algn="ctr" rtl="0">
              <a:buNone/>
              <a:defRPr sz="700">
                <a:solidFill>
                  <a:schemeClr val="lt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it-IT"/>
              <a:t>‹nr.›</a:t>
            </a:fld>
            <a:endParaRPr/>
          </a:p>
        </p:txBody>
      </p:sp>
      <p:sp>
        <p:nvSpPr>
          <p:cNvPr id="83" name="Google Shape;83;g115a7c51865_0_380"/>
          <p:cNvSpPr txBox="1">
            <a:spLocks noGrp="1"/>
          </p:cNvSpPr>
          <p:nvPr>
            <p:ph type="title"/>
          </p:nvPr>
        </p:nvSpPr>
        <p:spPr>
          <a:xfrm>
            <a:off x="480733" y="423833"/>
            <a:ext cx="11178900" cy="757200"/>
          </a:xfrm>
          <a:prstGeom prst="rect">
            <a:avLst/>
          </a:prstGeom>
        </p:spPr>
        <p:txBody>
          <a:bodyPr spcFirstLastPara="1" wrap="square" lIns="91425" tIns="45700" rIns="91425" bIns="45700" anchor="b" anchorCtr="0">
            <a:normAutofit/>
          </a:bodyPr>
          <a:lstStyle>
            <a:lvl1pPr lvl="0" rtl="0">
              <a:spcBef>
                <a:spcPts val="0"/>
              </a:spcBef>
              <a:spcAft>
                <a:spcPts val="0"/>
              </a:spcAft>
              <a:buClr>
                <a:schemeClr val="dk1"/>
              </a:buClr>
              <a:buSzPts val="3300"/>
              <a:buFont typeface="Poppins"/>
              <a:buNone/>
              <a:defRPr sz="3300" b="1">
                <a:solidFill>
                  <a:schemeClr val="dk1"/>
                </a:solidFill>
                <a:latin typeface="Poppins"/>
                <a:ea typeface="Poppins"/>
                <a:cs typeface="Poppins"/>
                <a:sym typeface="Poppins"/>
              </a:defRPr>
            </a:lvl1pPr>
            <a:lvl2pPr lvl="1"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4800"/>
              <a:buFont typeface="Poppins"/>
              <a:buNone/>
              <a:defRPr sz="4800" b="1">
                <a:solidFill>
                  <a:schemeClr val="dk1"/>
                </a:solidFill>
                <a:latin typeface="Poppins"/>
                <a:ea typeface="Poppins"/>
                <a:cs typeface="Poppins"/>
                <a:sym typeface="Poppins"/>
              </a:defRPr>
            </a:lvl9pPr>
          </a:lstStyle>
          <a:p>
            <a:endParaRPr/>
          </a:p>
        </p:txBody>
      </p:sp>
      <p:pic>
        <p:nvPicPr>
          <p:cNvPr id="84" name="Google Shape;84;g115a7c51865_0_380"/>
          <p:cNvPicPr preferRelativeResize="0"/>
          <p:nvPr/>
        </p:nvPicPr>
        <p:blipFill>
          <a:blip r:embed="rId2">
            <a:alphaModFix/>
          </a:blip>
          <a:stretch>
            <a:fillRect/>
          </a:stretch>
        </p:blipFill>
        <p:spPr>
          <a:xfrm>
            <a:off x="292933" y="6297933"/>
            <a:ext cx="1129463" cy="249467"/>
          </a:xfrm>
          <a:prstGeom prst="rect">
            <a:avLst/>
          </a:prstGeom>
          <a:noFill/>
          <a:ln>
            <a:noFill/>
          </a:ln>
        </p:spPr>
      </p:pic>
    </p:spTree>
  </p:cSld>
  <p:clrMapOvr>
    <a:masterClrMapping/>
  </p:clrMapOvr>
  <p:extLst>
    <p:ext uri="{DCECCB84-F9BA-43D5-87BE-67443E8EF086}">
      <p15:sldGuideLst xmlns:p15="http://schemas.microsoft.com/office/powerpoint/2012/main">
        <p15:guide id="1" pos="7179">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raphs Title only ">
  <p:cSld name="TITLE_ONLY_1">
    <p:spTree>
      <p:nvGrpSpPr>
        <p:cNvPr id="1" name="Shape 85"/>
        <p:cNvGrpSpPr/>
        <p:nvPr/>
      </p:nvGrpSpPr>
      <p:grpSpPr>
        <a:xfrm>
          <a:off x="0" y="0"/>
          <a:ext cx="0" cy="0"/>
          <a:chOff x="0" y="0"/>
          <a:chExt cx="0" cy="0"/>
        </a:xfrm>
      </p:grpSpPr>
      <p:sp>
        <p:nvSpPr>
          <p:cNvPr id="86" name="Google Shape;86;g115a7c51865_0_385"/>
          <p:cNvSpPr txBox="1">
            <a:spLocks noGrp="1"/>
          </p:cNvSpPr>
          <p:nvPr>
            <p:ph type="title"/>
          </p:nvPr>
        </p:nvSpPr>
        <p:spPr>
          <a:xfrm>
            <a:off x="579567" y="165400"/>
            <a:ext cx="10848900" cy="6687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g115a7c51865_0_385"/>
          <p:cNvSpPr txBox="1">
            <a:spLocks noGrp="1"/>
          </p:cNvSpPr>
          <p:nvPr>
            <p:ph type="sldNum" idx="12"/>
          </p:nvPr>
        </p:nvSpPr>
        <p:spPr>
          <a:xfrm>
            <a:off x="11579833" y="6194233"/>
            <a:ext cx="580800" cy="580800"/>
          </a:xfrm>
          <a:prstGeom prst="rect">
            <a:avLst/>
          </a:prstGeom>
        </p:spPr>
        <p:txBody>
          <a:bodyPr spcFirstLastPara="1" wrap="square" lIns="91425" tIns="45700" rIns="91425" bIns="45700" anchor="ctr" anchorCtr="0">
            <a:noAutofit/>
          </a:bodyPr>
          <a:lstStyle>
            <a:lvl1pPr lvl="0" algn="ctr" rtl="0">
              <a:buNone/>
              <a:defRPr sz="700">
                <a:solidFill>
                  <a:schemeClr val="lt2"/>
                </a:solidFill>
                <a:latin typeface="Poppins"/>
                <a:ea typeface="Poppins"/>
                <a:cs typeface="Poppins"/>
                <a:sym typeface="Poppins"/>
              </a:defRPr>
            </a:lvl1pPr>
            <a:lvl2pPr lvl="1" algn="ctr" rtl="0">
              <a:buNone/>
              <a:defRPr sz="700">
                <a:solidFill>
                  <a:schemeClr val="lt2"/>
                </a:solidFill>
                <a:latin typeface="Poppins"/>
                <a:ea typeface="Poppins"/>
                <a:cs typeface="Poppins"/>
                <a:sym typeface="Poppins"/>
              </a:defRPr>
            </a:lvl2pPr>
            <a:lvl3pPr lvl="2" algn="ctr" rtl="0">
              <a:buNone/>
              <a:defRPr sz="700">
                <a:solidFill>
                  <a:schemeClr val="lt2"/>
                </a:solidFill>
                <a:latin typeface="Poppins"/>
                <a:ea typeface="Poppins"/>
                <a:cs typeface="Poppins"/>
                <a:sym typeface="Poppins"/>
              </a:defRPr>
            </a:lvl3pPr>
            <a:lvl4pPr lvl="3" algn="ctr" rtl="0">
              <a:buNone/>
              <a:defRPr sz="700">
                <a:solidFill>
                  <a:schemeClr val="lt2"/>
                </a:solidFill>
                <a:latin typeface="Poppins"/>
                <a:ea typeface="Poppins"/>
                <a:cs typeface="Poppins"/>
                <a:sym typeface="Poppins"/>
              </a:defRPr>
            </a:lvl4pPr>
            <a:lvl5pPr lvl="4" algn="ctr" rtl="0">
              <a:buNone/>
              <a:defRPr sz="700">
                <a:solidFill>
                  <a:schemeClr val="lt2"/>
                </a:solidFill>
                <a:latin typeface="Poppins"/>
                <a:ea typeface="Poppins"/>
                <a:cs typeface="Poppins"/>
                <a:sym typeface="Poppins"/>
              </a:defRPr>
            </a:lvl5pPr>
            <a:lvl6pPr lvl="5" algn="ctr" rtl="0">
              <a:buNone/>
              <a:defRPr sz="700">
                <a:solidFill>
                  <a:schemeClr val="lt2"/>
                </a:solidFill>
                <a:latin typeface="Poppins"/>
                <a:ea typeface="Poppins"/>
                <a:cs typeface="Poppins"/>
                <a:sym typeface="Poppins"/>
              </a:defRPr>
            </a:lvl6pPr>
            <a:lvl7pPr lvl="6" algn="ctr" rtl="0">
              <a:buNone/>
              <a:defRPr sz="700">
                <a:solidFill>
                  <a:schemeClr val="lt2"/>
                </a:solidFill>
                <a:latin typeface="Poppins"/>
                <a:ea typeface="Poppins"/>
                <a:cs typeface="Poppins"/>
                <a:sym typeface="Poppins"/>
              </a:defRPr>
            </a:lvl7pPr>
            <a:lvl8pPr lvl="7" algn="ctr" rtl="0">
              <a:buNone/>
              <a:defRPr sz="700">
                <a:solidFill>
                  <a:schemeClr val="lt2"/>
                </a:solidFill>
                <a:latin typeface="Poppins"/>
                <a:ea typeface="Poppins"/>
                <a:cs typeface="Poppins"/>
                <a:sym typeface="Poppins"/>
              </a:defRPr>
            </a:lvl8pPr>
            <a:lvl9pPr lvl="8" algn="ctr" rtl="0">
              <a:buNone/>
              <a:defRPr sz="700">
                <a:solidFill>
                  <a:schemeClr val="lt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it-IT"/>
              <a:t>‹nr.›</a:t>
            </a:fld>
            <a:endParaRPr/>
          </a:p>
        </p:txBody>
      </p:sp>
      <p:pic>
        <p:nvPicPr>
          <p:cNvPr id="88" name="Google Shape;88;g115a7c51865_0_385"/>
          <p:cNvPicPr preferRelativeResize="0"/>
          <p:nvPr/>
        </p:nvPicPr>
        <p:blipFill>
          <a:blip r:embed="rId2">
            <a:alphaModFix/>
          </a:blip>
          <a:stretch>
            <a:fillRect/>
          </a:stretch>
        </p:blipFill>
        <p:spPr>
          <a:xfrm>
            <a:off x="292933" y="6297933"/>
            <a:ext cx="1129463" cy="24946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p:nvPr/>
        </p:nvSpPr>
        <p:spPr>
          <a:xfrm>
            <a:off x="222400" y="-2444600"/>
            <a:ext cx="11747200" cy="11747200"/>
          </a:xfrm>
          <a:prstGeom prst="ellipse">
            <a:avLst/>
          </a:prstGeom>
          <a:solidFill>
            <a:srgbClr val="F128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6" name="Google Shape;56;p14"/>
          <p:cNvSpPr/>
          <p:nvPr/>
        </p:nvSpPr>
        <p:spPr>
          <a:xfrm>
            <a:off x="2221000" y="-446000"/>
            <a:ext cx="7750000" cy="7750000"/>
          </a:xfrm>
          <a:prstGeom prst="ellipse">
            <a:avLst/>
          </a:prstGeom>
          <a:solidFill>
            <a:srgbClr val="992B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7" name="Google Shape;57;p14"/>
          <p:cNvSpPr txBox="1">
            <a:spLocks noGrp="1"/>
          </p:cNvSpPr>
          <p:nvPr>
            <p:ph type="ctrTitle"/>
          </p:nvPr>
        </p:nvSpPr>
        <p:spPr>
          <a:xfrm>
            <a:off x="3126200" y="1620800"/>
            <a:ext cx="5902000" cy="405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500"/>
              <a:buNone/>
              <a:defRPr sz="6000">
                <a:solidFill>
                  <a:srgbClr val="FFFFFF"/>
                </a:solidFill>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pic>
        <p:nvPicPr>
          <p:cNvPr id="58" name="Google Shape;58;p14"/>
          <p:cNvPicPr preferRelativeResize="0"/>
          <p:nvPr/>
        </p:nvPicPr>
        <p:blipFill>
          <a:blip r:embed="rId2">
            <a:alphaModFix/>
          </a:blip>
          <a:stretch>
            <a:fillRect/>
          </a:stretch>
        </p:blipFill>
        <p:spPr>
          <a:xfrm>
            <a:off x="5197751" y="672733"/>
            <a:ext cx="1796499" cy="460035"/>
          </a:xfrm>
          <a:prstGeom prst="rect">
            <a:avLst/>
          </a:prstGeom>
          <a:noFill/>
          <a:ln>
            <a:noFill/>
          </a:ln>
        </p:spPr>
      </p:pic>
      <p:sp>
        <p:nvSpPr>
          <p:cNvPr id="59" name="Google Shape;59;p14"/>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Tree>
    <p:extLst>
      <p:ext uri="{BB962C8B-B14F-4D97-AF65-F5344CB8AC3E}">
        <p14:creationId xmlns:p14="http://schemas.microsoft.com/office/powerpoint/2010/main" val="502262957"/>
      </p:ext>
    </p:extLst>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0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1-Pink">
  <p:cSld name="Title 1-Pink">
    <p:bg>
      <p:bgPr>
        <a:solidFill>
          <a:schemeClr val="accent1"/>
        </a:solidFill>
        <a:effectLst/>
      </p:bgPr>
    </p:bg>
    <p:spTree>
      <p:nvGrpSpPr>
        <p:cNvPr id="1" name="Shape 60"/>
        <p:cNvGrpSpPr/>
        <p:nvPr/>
      </p:nvGrpSpPr>
      <p:grpSpPr>
        <a:xfrm>
          <a:off x="0" y="0"/>
          <a:ext cx="0" cy="0"/>
          <a:chOff x="0" y="0"/>
          <a:chExt cx="0" cy="0"/>
        </a:xfrm>
      </p:grpSpPr>
      <p:pic>
        <p:nvPicPr>
          <p:cNvPr id="61" name="Google Shape;61;p15"/>
          <p:cNvPicPr preferRelativeResize="0"/>
          <p:nvPr/>
        </p:nvPicPr>
        <p:blipFill>
          <a:blip r:embed="rId2">
            <a:alphaModFix/>
          </a:blip>
          <a:stretch>
            <a:fillRect/>
          </a:stretch>
        </p:blipFill>
        <p:spPr>
          <a:xfrm>
            <a:off x="5197751" y="672900"/>
            <a:ext cx="1796499" cy="460035"/>
          </a:xfrm>
          <a:prstGeom prst="rect">
            <a:avLst/>
          </a:prstGeom>
          <a:noFill/>
          <a:ln>
            <a:noFill/>
          </a:ln>
        </p:spPr>
      </p:pic>
      <p:sp>
        <p:nvSpPr>
          <p:cNvPr id="62" name="Google Shape;62;p15"/>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sp>
        <p:nvSpPr>
          <p:cNvPr id="63" name="Google Shape;63;p15"/>
          <p:cNvSpPr txBox="1">
            <a:spLocks noGrp="1"/>
          </p:cNvSpPr>
          <p:nvPr>
            <p:ph type="ctrTitle"/>
          </p:nvPr>
        </p:nvSpPr>
        <p:spPr>
          <a:xfrm>
            <a:off x="3126200" y="1620800"/>
            <a:ext cx="5902000" cy="405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500"/>
              <a:buNone/>
              <a:defRPr sz="6000">
                <a:solidFill>
                  <a:srgbClr val="FFFFFF"/>
                </a:solidFill>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3422946030"/>
      </p:ext>
    </p:extLst>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0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1-Purple">
  <p:cSld name="Title 1-Purple">
    <p:bg>
      <p:bgPr>
        <a:solidFill>
          <a:schemeClr val="accent2"/>
        </a:solidFill>
        <a:effectLst/>
      </p:bgPr>
    </p:bg>
    <p:spTree>
      <p:nvGrpSpPr>
        <p:cNvPr id="1" name="Shape 64"/>
        <p:cNvGrpSpPr/>
        <p:nvPr/>
      </p:nvGrpSpPr>
      <p:grpSpPr>
        <a:xfrm>
          <a:off x="0" y="0"/>
          <a:ext cx="0" cy="0"/>
          <a:chOff x="0" y="0"/>
          <a:chExt cx="0" cy="0"/>
        </a:xfrm>
      </p:grpSpPr>
      <p:pic>
        <p:nvPicPr>
          <p:cNvPr id="65" name="Google Shape;65;p16"/>
          <p:cNvPicPr preferRelativeResize="0"/>
          <p:nvPr/>
        </p:nvPicPr>
        <p:blipFill>
          <a:blip r:embed="rId2">
            <a:alphaModFix/>
          </a:blip>
          <a:stretch>
            <a:fillRect/>
          </a:stretch>
        </p:blipFill>
        <p:spPr>
          <a:xfrm>
            <a:off x="5197751" y="672733"/>
            <a:ext cx="1796499" cy="460035"/>
          </a:xfrm>
          <a:prstGeom prst="rect">
            <a:avLst/>
          </a:prstGeom>
          <a:noFill/>
          <a:ln>
            <a:noFill/>
          </a:ln>
        </p:spPr>
      </p:pic>
      <p:sp>
        <p:nvSpPr>
          <p:cNvPr id="66" name="Google Shape;66;p16"/>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sp>
        <p:nvSpPr>
          <p:cNvPr id="67" name="Google Shape;67;p16"/>
          <p:cNvSpPr txBox="1">
            <a:spLocks noGrp="1"/>
          </p:cNvSpPr>
          <p:nvPr>
            <p:ph type="ctrTitle"/>
          </p:nvPr>
        </p:nvSpPr>
        <p:spPr>
          <a:xfrm>
            <a:off x="3126200" y="1620800"/>
            <a:ext cx="5902000" cy="405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500"/>
              <a:buNone/>
              <a:defRPr sz="6000">
                <a:solidFill>
                  <a:srgbClr val="FFFFFF"/>
                </a:solidFill>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1930063221"/>
      </p:ext>
    </p:extLst>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0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1-Purple 1">
  <p:cSld name="Title 1-Purple 1">
    <p:bg>
      <p:bgPr>
        <a:solidFill>
          <a:schemeClr val="lt1"/>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70" name="Google Shape;70;p17"/>
          <p:cNvPicPr preferRelativeResize="0"/>
          <p:nvPr/>
        </p:nvPicPr>
        <p:blipFill>
          <a:blip r:embed="rId2">
            <a:alphaModFix/>
          </a:blip>
          <a:stretch>
            <a:fillRect/>
          </a:stretch>
        </p:blipFill>
        <p:spPr>
          <a:xfrm>
            <a:off x="5169868" y="643900"/>
            <a:ext cx="1852265" cy="474333"/>
          </a:xfrm>
          <a:prstGeom prst="rect">
            <a:avLst/>
          </a:prstGeom>
          <a:noFill/>
          <a:ln>
            <a:noFill/>
          </a:ln>
        </p:spPr>
      </p:pic>
      <p:sp>
        <p:nvSpPr>
          <p:cNvPr id="71" name="Google Shape;71;p17"/>
          <p:cNvSpPr txBox="1">
            <a:spLocks noGrp="1"/>
          </p:cNvSpPr>
          <p:nvPr>
            <p:ph type="ctrTitle"/>
          </p:nvPr>
        </p:nvSpPr>
        <p:spPr>
          <a:xfrm>
            <a:off x="3126200" y="1620800"/>
            <a:ext cx="5902000" cy="405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983857292"/>
      </p:ext>
    </p:extLst>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07">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ansitions circle">
  <p:cSld name="Transitions circle">
    <p:bg>
      <p:bgPr>
        <a:solidFill>
          <a:srgbClr val="F1287E"/>
        </a:solidFill>
        <a:effectLst/>
      </p:bgPr>
    </p:bg>
    <p:spTree>
      <p:nvGrpSpPr>
        <p:cNvPr id="1" name="Shape 72"/>
        <p:cNvGrpSpPr/>
        <p:nvPr/>
      </p:nvGrpSpPr>
      <p:grpSpPr>
        <a:xfrm>
          <a:off x="0" y="0"/>
          <a:ext cx="0" cy="0"/>
          <a:chOff x="0" y="0"/>
          <a:chExt cx="0" cy="0"/>
        </a:xfrm>
      </p:grpSpPr>
      <p:sp>
        <p:nvSpPr>
          <p:cNvPr id="73" name="Google Shape;73;p18"/>
          <p:cNvSpPr/>
          <p:nvPr/>
        </p:nvSpPr>
        <p:spPr>
          <a:xfrm>
            <a:off x="2305933" y="-279400"/>
            <a:ext cx="7690800" cy="76908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4" name="Google Shape;74;p18"/>
          <p:cNvPicPr preferRelativeResize="0"/>
          <p:nvPr/>
        </p:nvPicPr>
        <p:blipFill>
          <a:blip r:embed="rId2">
            <a:alphaModFix/>
          </a:blip>
          <a:stretch>
            <a:fillRect/>
          </a:stretch>
        </p:blipFill>
        <p:spPr>
          <a:xfrm>
            <a:off x="5531129" y="1058137"/>
            <a:ext cx="1240400" cy="317633"/>
          </a:xfrm>
          <a:prstGeom prst="rect">
            <a:avLst/>
          </a:prstGeom>
          <a:noFill/>
          <a:ln>
            <a:noFill/>
          </a:ln>
        </p:spPr>
      </p:pic>
      <p:sp>
        <p:nvSpPr>
          <p:cNvPr id="75" name="Google Shape;75;p18"/>
          <p:cNvSpPr txBox="1">
            <a:spLocks noGrp="1"/>
          </p:cNvSpPr>
          <p:nvPr>
            <p:ph type="subTitle" idx="1"/>
          </p:nvPr>
        </p:nvSpPr>
        <p:spPr>
          <a:xfrm>
            <a:off x="3479333" y="4906733"/>
            <a:ext cx="53392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92B82"/>
              </a:buClr>
              <a:buSzPts val="1400"/>
              <a:buNone/>
              <a:defRPr sz="1867">
                <a:solidFill>
                  <a:srgbClr val="992B82"/>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sp>
        <p:nvSpPr>
          <p:cNvPr id="76" name="Google Shape;76;p18"/>
          <p:cNvSpPr txBox="1">
            <a:spLocks noGrp="1"/>
          </p:cNvSpPr>
          <p:nvPr>
            <p:ph type="ctrTitle"/>
          </p:nvPr>
        </p:nvSpPr>
        <p:spPr>
          <a:xfrm>
            <a:off x="2928567" y="1952733"/>
            <a:ext cx="6428800" cy="286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992B82"/>
              </a:buClr>
              <a:buSzPts val="4500"/>
              <a:buNone/>
              <a:defRPr sz="6000">
                <a:solidFill>
                  <a:srgbClr val="992B82"/>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77" name="Google Shape;77;p18"/>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spTree>
    <p:extLst>
      <p:ext uri="{BB962C8B-B14F-4D97-AF65-F5344CB8AC3E}">
        <p14:creationId xmlns:p14="http://schemas.microsoft.com/office/powerpoint/2010/main" val="1241444739"/>
      </p:ext>
    </p:extLst>
  </p:cSld>
  <p:clrMapOvr>
    <a:masterClrMapping/>
  </p:clrMapOvr>
  <p:extLst>
    <p:ext uri="{DCECCB84-F9BA-43D5-87BE-67443E8EF086}">
      <p15:sldGuideLst xmlns:p15="http://schemas.microsoft.com/office/powerpoint/2012/main">
        <p15:guide id="1" pos="2905">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ansitions pink">
  <p:cSld name="Transitions pink">
    <p:bg>
      <p:bgPr>
        <a:solidFill>
          <a:srgbClr val="F1287E"/>
        </a:solidFill>
        <a:effectLst/>
      </p:bgPr>
    </p:bg>
    <p:spTree>
      <p:nvGrpSpPr>
        <p:cNvPr id="1" name="Shape 78"/>
        <p:cNvGrpSpPr/>
        <p:nvPr/>
      </p:nvGrpSpPr>
      <p:grpSpPr>
        <a:xfrm>
          <a:off x="0" y="0"/>
          <a:ext cx="0" cy="0"/>
          <a:chOff x="0" y="0"/>
          <a:chExt cx="0" cy="0"/>
        </a:xfrm>
      </p:grpSpPr>
      <p:sp>
        <p:nvSpPr>
          <p:cNvPr id="79" name="Google Shape;79;p19"/>
          <p:cNvSpPr txBox="1">
            <a:spLocks noGrp="1"/>
          </p:cNvSpPr>
          <p:nvPr>
            <p:ph type="subTitle" idx="1"/>
          </p:nvPr>
        </p:nvSpPr>
        <p:spPr>
          <a:xfrm>
            <a:off x="2928567" y="4906733"/>
            <a:ext cx="64288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80" name="Google Shape;80;p19"/>
          <p:cNvSpPr txBox="1">
            <a:spLocks noGrp="1"/>
          </p:cNvSpPr>
          <p:nvPr>
            <p:ph type="ctrTitle"/>
          </p:nvPr>
        </p:nvSpPr>
        <p:spPr>
          <a:xfrm>
            <a:off x="2928567" y="1952733"/>
            <a:ext cx="6428800" cy="286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500"/>
              <a:buNone/>
              <a:defRPr sz="6000">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81" name="Google Shape;81;p19"/>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pic>
        <p:nvPicPr>
          <p:cNvPr id="82" name="Google Shape;82;p19"/>
          <p:cNvPicPr preferRelativeResize="0"/>
          <p:nvPr/>
        </p:nvPicPr>
        <p:blipFill>
          <a:blip r:embed="rId2">
            <a:alphaModFix/>
          </a:blip>
          <a:stretch>
            <a:fillRect/>
          </a:stretch>
        </p:blipFill>
        <p:spPr>
          <a:xfrm>
            <a:off x="5531134" y="1021500"/>
            <a:ext cx="1133869" cy="290365"/>
          </a:xfrm>
          <a:prstGeom prst="rect">
            <a:avLst/>
          </a:prstGeom>
          <a:noFill/>
          <a:ln>
            <a:noFill/>
          </a:ln>
        </p:spPr>
      </p:pic>
    </p:spTree>
    <p:extLst>
      <p:ext uri="{BB962C8B-B14F-4D97-AF65-F5344CB8AC3E}">
        <p14:creationId xmlns:p14="http://schemas.microsoft.com/office/powerpoint/2010/main" val="1455553015"/>
      </p:ext>
    </p:extLst>
  </p:cSld>
  <p:clrMapOvr>
    <a:masterClrMapping/>
  </p:clrMapOvr>
  <p:extLst>
    <p:ext uri="{DCECCB84-F9BA-43D5-87BE-67443E8EF086}">
      <p15:sldGuideLst xmlns:p15="http://schemas.microsoft.com/office/powerpoint/2012/main">
        <p15:guide id="1" pos="2905">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ansitions with photo">
  <p:cSld name="Transitions with photo">
    <p:bg>
      <p:bgPr>
        <a:solidFill>
          <a:srgbClr val="F1287E"/>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subTitle" idx="1"/>
          </p:nvPr>
        </p:nvSpPr>
        <p:spPr>
          <a:xfrm>
            <a:off x="440900" y="2264600"/>
            <a:ext cx="5295600" cy="331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1400"/>
              <a:buNone/>
              <a:defRPr sz="1867">
                <a:solidFill>
                  <a:schemeClr val="lt1"/>
                </a:solidFill>
              </a:defRPr>
            </a:lvl2pPr>
            <a:lvl3pPr lvl="2" rtl="0">
              <a:spcBef>
                <a:spcPts val="0"/>
              </a:spcBef>
              <a:spcAft>
                <a:spcPts val="0"/>
              </a:spcAft>
              <a:buClr>
                <a:schemeClr val="lt1"/>
              </a:buClr>
              <a:buSzPts val="1400"/>
              <a:buNone/>
              <a:defRPr sz="1867">
                <a:solidFill>
                  <a:schemeClr val="lt1"/>
                </a:solidFill>
              </a:defRPr>
            </a:lvl3pPr>
            <a:lvl4pPr lvl="3" rtl="0">
              <a:spcBef>
                <a:spcPts val="0"/>
              </a:spcBef>
              <a:spcAft>
                <a:spcPts val="0"/>
              </a:spcAft>
              <a:buClr>
                <a:schemeClr val="lt1"/>
              </a:buClr>
              <a:buSzPts val="1400"/>
              <a:buNone/>
              <a:defRPr sz="1867">
                <a:solidFill>
                  <a:schemeClr val="lt1"/>
                </a:solidFill>
              </a:defRPr>
            </a:lvl4pPr>
            <a:lvl5pPr lvl="4" rtl="0">
              <a:spcBef>
                <a:spcPts val="0"/>
              </a:spcBef>
              <a:spcAft>
                <a:spcPts val="0"/>
              </a:spcAft>
              <a:buClr>
                <a:schemeClr val="lt1"/>
              </a:buClr>
              <a:buSzPts val="1400"/>
              <a:buNone/>
              <a:defRPr sz="1867">
                <a:solidFill>
                  <a:schemeClr val="lt1"/>
                </a:solidFill>
              </a:defRPr>
            </a:lvl5pPr>
            <a:lvl6pPr lvl="5" rtl="0">
              <a:spcBef>
                <a:spcPts val="0"/>
              </a:spcBef>
              <a:spcAft>
                <a:spcPts val="0"/>
              </a:spcAft>
              <a:buClr>
                <a:schemeClr val="lt1"/>
              </a:buClr>
              <a:buSzPts val="1400"/>
              <a:buNone/>
              <a:defRPr sz="1867">
                <a:solidFill>
                  <a:schemeClr val="lt1"/>
                </a:solidFill>
              </a:defRPr>
            </a:lvl6pPr>
            <a:lvl7pPr lvl="6" rtl="0">
              <a:spcBef>
                <a:spcPts val="0"/>
              </a:spcBef>
              <a:spcAft>
                <a:spcPts val="0"/>
              </a:spcAft>
              <a:buClr>
                <a:schemeClr val="lt1"/>
              </a:buClr>
              <a:buSzPts val="1400"/>
              <a:buNone/>
              <a:defRPr sz="1867">
                <a:solidFill>
                  <a:schemeClr val="lt1"/>
                </a:solidFill>
              </a:defRPr>
            </a:lvl7pPr>
            <a:lvl8pPr lvl="7" rtl="0">
              <a:spcBef>
                <a:spcPts val="0"/>
              </a:spcBef>
              <a:spcAft>
                <a:spcPts val="0"/>
              </a:spcAft>
              <a:buClr>
                <a:schemeClr val="lt1"/>
              </a:buClr>
              <a:buSzPts val="1400"/>
              <a:buNone/>
              <a:defRPr sz="1867">
                <a:solidFill>
                  <a:schemeClr val="lt1"/>
                </a:solidFill>
              </a:defRPr>
            </a:lvl8pPr>
            <a:lvl9pPr lvl="8" rtl="0">
              <a:spcBef>
                <a:spcPts val="0"/>
              </a:spcBef>
              <a:spcAft>
                <a:spcPts val="0"/>
              </a:spcAft>
              <a:buClr>
                <a:schemeClr val="lt1"/>
              </a:buClr>
              <a:buSzPts val="1400"/>
              <a:buNone/>
              <a:defRPr sz="1867">
                <a:solidFill>
                  <a:schemeClr val="lt1"/>
                </a:solidFill>
              </a:defRPr>
            </a:lvl9pPr>
          </a:lstStyle>
          <a:p>
            <a:endParaRPr/>
          </a:p>
        </p:txBody>
      </p:sp>
      <p:sp>
        <p:nvSpPr>
          <p:cNvPr id="85" name="Google Shape;85;p20"/>
          <p:cNvSpPr txBox="1">
            <a:spLocks noGrp="1"/>
          </p:cNvSpPr>
          <p:nvPr>
            <p:ph type="ctrTitle"/>
          </p:nvPr>
        </p:nvSpPr>
        <p:spPr>
          <a:xfrm>
            <a:off x="440900" y="577533"/>
            <a:ext cx="5295600" cy="14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500"/>
              <a:buNone/>
              <a:defRPr>
                <a:solidFill>
                  <a:schemeClr val="lt1"/>
                </a:solidFill>
              </a:defRPr>
            </a:lvl1pPr>
            <a:lvl2pPr lvl="1" rtl="0">
              <a:spcBef>
                <a:spcPts val="0"/>
              </a:spcBef>
              <a:spcAft>
                <a:spcPts val="0"/>
              </a:spcAft>
              <a:buClr>
                <a:schemeClr val="lt1"/>
              </a:buClr>
              <a:buSzPts val="5200"/>
              <a:buNone/>
              <a:defRPr sz="6933">
                <a:solidFill>
                  <a:schemeClr val="lt1"/>
                </a:solidFill>
              </a:defRPr>
            </a:lvl2pPr>
            <a:lvl3pPr lvl="2" rtl="0">
              <a:spcBef>
                <a:spcPts val="0"/>
              </a:spcBef>
              <a:spcAft>
                <a:spcPts val="0"/>
              </a:spcAft>
              <a:buClr>
                <a:schemeClr val="lt1"/>
              </a:buClr>
              <a:buSzPts val="5200"/>
              <a:buNone/>
              <a:defRPr sz="6933">
                <a:solidFill>
                  <a:schemeClr val="lt1"/>
                </a:solidFill>
              </a:defRPr>
            </a:lvl3pPr>
            <a:lvl4pPr lvl="3" rtl="0">
              <a:spcBef>
                <a:spcPts val="0"/>
              </a:spcBef>
              <a:spcAft>
                <a:spcPts val="0"/>
              </a:spcAft>
              <a:buClr>
                <a:schemeClr val="lt1"/>
              </a:buClr>
              <a:buSzPts val="5200"/>
              <a:buNone/>
              <a:defRPr sz="6933">
                <a:solidFill>
                  <a:schemeClr val="lt1"/>
                </a:solidFill>
              </a:defRPr>
            </a:lvl4pPr>
            <a:lvl5pPr lvl="4" rtl="0">
              <a:spcBef>
                <a:spcPts val="0"/>
              </a:spcBef>
              <a:spcAft>
                <a:spcPts val="0"/>
              </a:spcAft>
              <a:buClr>
                <a:schemeClr val="lt1"/>
              </a:buClr>
              <a:buSzPts val="5200"/>
              <a:buNone/>
              <a:defRPr sz="6933">
                <a:solidFill>
                  <a:schemeClr val="lt1"/>
                </a:solidFill>
              </a:defRPr>
            </a:lvl5pPr>
            <a:lvl6pPr lvl="5" rtl="0">
              <a:spcBef>
                <a:spcPts val="0"/>
              </a:spcBef>
              <a:spcAft>
                <a:spcPts val="0"/>
              </a:spcAft>
              <a:buClr>
                <a:schemeClr val="lt1"/>
              </a:buClr>
              <a:buSzPts val="5200"/>
              <a:buNone/>
              <a:defRPr sz="6933">
                <a:solidFill>
                  <a:schemeClr val="lt1"/>
                </a:solidFill>
              </a:defRPr>
            </a:lvl6pPr>
            <a:lvl7pPr lvl="6" rtl="0">
              <a:spcBef>
                <a:spcPts val="0"/>
              </a:spcBef>
              <a:spcAft>
                <a:spcPts val="0"/>
              </a:spcAft>
              <a:buClr>
                <a:schemeClr val="lt1"/>
              </a:buClr>
              <a:buSzPts val="5200"/>
              <a:buNone/>
              <a:defRPr sz="6933">
                <a:solidFill>
                  <a:schemeClr val="lt1"/>
                </a:solidFill>
              </a:defRPr>
            </a:lvl7pPr>
            <a:lvl8pPr lvl="7" rtl="0">
              <a:spcBef>
                <a:spcPts val="0"/>
              </a:spcBef>
              <a:spcAft>
                <a:spcPts val="0"/>
              </a:spcAft>
              <a:buClr>
                <a:schemeClr val="lt1"/>
              </a:buClr>
              <a:buSzPts val="5200"/>
              <a:buNone/>
              <a:defRPr sz="6933">
                <a:solidFill>
                  <a:schemeClr val="lt1"/>
                </a:solidFill>
              </a:defRPr>
            </a:lvl8pPr>
            <a:lvl9pPr lvl="8" rtl="0">
              <a:spcBef>
                <a:spcPts val="0"/>
              </a:spcBef>
              <a:spcAft>
                <a:spcPts val="0"/>
              </a:spcAft>
              <a:buClr>
                <a:schemeClr val="lt1"/>
              </a:buClr>
              <a:buSzPts val="5200"/>
              <a:buNone/>
              <a:defRPr sz="6933">
                <a:solidFill>
                  <a:schemeClr val="lt1"/>
                </a:solidFill>
              </a:defRPr>
            </a:lvl9pPr>
          </a:lstStyle>
          <a:p>
            <a:endParaRPr/>
          </a:p>
        </p:txBody>
      </p:sp>
      <p:sp>
        <p:nvSpPr>
          <p:cNvPr id="86" name="Google Shape;86;p20"/>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pic>
        <p:nvPicPr>
          <p:cNvPr id="87" name="Google Shape;87;p20"/>
          <p:cNvPicPr preferRelativeResize="0"/>
          <p:nvPr/>
        </p:nvPicPr>
        <p:blipFill>
          <a:blip r:embed="rId2">
            <a:alphaModFix/>
          </a:blip>
          <a:stretch>
            <a:fillRect/>
          </a:stretch>
        </p:blipFill>
        <p:spPr>
          <a:xfrm>
            <a:off x="319100" y="6295834"/>
            <a:ext cx="1133869" cy="290365"/>
          </a:xfrm>
          <a:prstGeom prst="rect">
            <a:avLst/>
          </a:prstGeom>
          <a:noFill/>
          <a:ln>
            <a:noFill/>
          </a:ln>
        </p:spPr>
      </p:pic>
    </p:spTree>
    <p:extLst>
      <p:ext uri="{BB962C8B-B14F-4D97-AF65-F5344CB8AC3E}">
        <p14:creationId xmlns:p14="http://schemas.microsoft.com/office/powerpoint/2010/main" val="3447634440"/>
      </p:ext>
    </p:extLst>
  </p:cSld>
  <p:clrMapOvr>
    <a:masterClrMapping/>
  </p:clrMapOvr>
  <p:extLst>
    <p:ext uri="{DCECCB84-F9BA-43D5-87BE-67443E8EF086}">
      <p15:sldGuideLst xmlns:p15="http://schemas.microsoft.com/office/powerpoint/2012/main">
        <p15:guide id="1" pos="2905">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ansitions purple">
  <p:cSld name="Transitions purple">
    <p:bg>
      <p:bgPr>
        <a:solidFill>
          <a:schemeClr val="dk2"/>
        </a:solidFill>
        <a:effectLst/>
      </p:bgPr>
    </p:bg>
    <p:spTree>
      <p:nvGrpSpPr>
        <p:cNvPr id="1" name="Shape 88"/>
        <p:cNvGrpSpPr/>
        <p:nvPr/>
      </p:nvGrpSpPr>
      <p:grpSpPr>
        <a:xfrm>
          <a:off x="0" y="0"/>
          <a:ext cx="0" cy="0"/>
          <a:chOff x="0" y="0"/>
          <a:chExt cx="0" cy="0"/>
        </a:xfrm>
      </p:grpSpPr>
      <p:sp>
        <p:nvSpPr>
          <p:cNvPr id="89" name="Google Shape;89;p21"/>
          <p:cNvSpPr txBox="1">
            <a:spLocks noGrp="1"/>
          </p:cNvSpPr>
          <p:nvPr>
            <p:ph type="subTitle" idx="1"/>
          </p:nvPr>
        </p:nvSpPr>
        <p:spPr>
          <a:xfrm>
            <a:off x="2928567" y="4906733"/>
            <a:ext cx="64288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90" name="Google Shape;90;p21"/>
          <p:cNvSpPr txBox="1">
            <a:spLocks noGrp="1"/>
          </p:cNvSpPr>
          <p:nvPr>
            <p:ph type="ctrTitle"/>
          </p:nvPr>
        </p:nvSpPr>
        <p:spPr>
          <a:xfrm>
            <a:off x="2928567" y="1952733"/>
            <a:ext cx="6428800" cy="286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500"/>
              <a:buNone/>
              <a:defRPr sz="6000">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91" name="Google Shape;91;p21"/>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pic>
        <p:nvPicPr>
          <p:cNvPr id="92" name="Google Shape;92;p21"/>
          <p:cNvPicPr preferRelativeResize="0"/>
          <p:nvPr/>
        </p:nvPicPr>
        <p:blipFill>
          <a:blip r:embed="rId2">
            <a:alphaModFix/>
          </a:blip>
          <a:stretch>
            <a:fillRect/>
          </a:stretch>
        </p:blipFill>
        <p:spPr>
          <a:xfrm>
            <a:off x="5531134" y="1021500"/>
            <a:ext cx="1133869" cy="290365"/>
          </a:xfrm>
          <a:prstGeom prst="rect">
            <a:avLst/>
          </a:prstGeom>
          <a:noFill/>
          <a:ln>
            <a:noFill/>
          </a:ln>
        </p:spPr>
      </p:pic>
    </p:spTree>
    <p:extLst>
      <p:ext uri="{BB962C8B-B14F-4D97-AF65-F5344CB8AC3E}">
        <p14:creationId xmlns:p14="http://schemas.microsoft.com/office/powerpoint/2010/main" val="758969918"/>
      </p:ext>
    </p:extLst>
  </p:cSld>
  <p:clrMapOvr>
    <a:masterClrMapping/>
  </p:clrMapOvr>
  <p:extLst>
    <p:ext uri="{DCECCB84-F9BA-43D5-87BE-67443E8EF086}">
      <p15:sldGuideLst xmlns:p15="http://schemas.microsoft.com/office/powerpoint/2012/main">
        <p15:guide id="1" pos="2905">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22"/>
          <p:cNvSpPr/>
          <p:nvPr/>
        </p:nvSpPr>
        <p:spPr>
          <a:xfrm>
            <a:off x="-1489700" y="-5938933"/>
            <a:ext cx="13162000" cy="13162000"/>
          </a:xfrm>
          <a:prstGeom prst="ellipse">
            <a:avLst/>
          </a:prstGeom>
          <a:solidFill>
            <a:srgbClr val="F1287E">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rgbClr val="992B82"/>
              </a:solidFill>
            </a:endParaRPr>
          </a:p>
        </p:txBody>
      </p:sp>
      <p:sp>
        <p:nvSpPr>
          <p:cNvPr id="95" name="Google Shape;95;p22"/>
          <p:cNvSpPr txBox="1">
            <a:spLocks noGrp="1"/>
          </p:cNvSpPr>
          <p:nvPr>
            <p:ph type="body" idx="1"/>
          </p:nvPr>
        </p:nvSpPr>
        <p:spPr>
          <a:xfrm>
            <a:off x="2807500" y="1169033"/>
            <a:ext cx="6369600" cy="4354400"/>
          </a:xfrm>
          <a:prstGeom prst="rect">
            <a:avLst/>
          </a:prstGeom>
        </p:spPr>
        <p:txBody>
          <a:bodyPr spcFirstLastPara="1" wrap="square" lIns="91425" tIns="91425" rIns="91425" bIns="91425" anchor="t" anchorCtr="0">
            <a:noAutofit/>
          </a:bodyPr>
          <a:lstStyle>
            <a:lvl1pPr marL="609585" lvl="0" indent="-499521" rtl="0">
              <a:spcBef>
                <a:spcPts val="800"/>
              </a:spcBef>
              <a:spcAft>
                <a:spcPts val="0"/>
              </a:spcAft>
              <a:buClr>
                <a:schemeClr val="dk1"/>
              </a:buClr>
              <a:buSzPts val="2300"/>
              <a:buFont typeface="Poppins"/>
              <a:buChar char="￮"/>
              <a:defRPr sz="3067" b="1">
                <a:solidFill>
                  <a:schemeClr val="dk1"/>
                </a:solidFill>
                <a:latin typeface="Poppins"/>
                <a:ea typeface="Poppins"/>
                <a:cs typeface="Poppins"/>
                <a:sym typeface="Poppins"/>
              </a:defRPr>
            </a:lvl1pPr>
            <a:lvl2pPr marL="1219170" lvl="1"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2pPr>
            <a:lvl3pPr marL="1828754" lvl="2"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3pPr>
            <a:lvl4pPr marL="2438339" lvl="3"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4pPr>
            <a:lvl5pPr marL="3047924" lvl="4"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5pPr>
            <a:lvl6pPr marL="3657509" lvl="5"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6pPr>
            <a:lvl7pPr marL="4267093" lvl="6"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7pPr>
            <a:lvl8pPr marL="4876678" lvl="7"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8pPr>
            <a:lvl9pPr marL="5486263" lvl="8" indent="-499521" rtl="0">
              <a:spcBef>
                <a:spcPts val="0"/>
              </a:spcBef>
              <a:spcAft>
                <a:spcPts val="0"/>
              </a:spcAft>
              <a:buClr>
                <a:schemeClr val="dk1"/>
              </a:buClr>
              <a:buSzPts val="2300"/>
              <a:buFont typeface="Poppins"/>
              <a:buChar char="■"/>
              <a:defRPr sz="3067" b="1">
                <a:solidFill>
                  <a:schemeClr val="dk1"/>
                </a:solidFill>
                <a:latin typeface="Poppins"/>
                <a:ea typeface="Poppins"/>
                <a:cs typeface="Poppins"/>
                <a:sym typeface="Poppins"/>
              </a:defRPr>
            </a:lvl9pPr>
          </a:lstStyle>
          <a:p>
            <a:endParaRPr/>
          </a:p>
        </p:txBody>
      </p:sp>
      <p:sp>
        <p:nvSpPr>
          <p:cNvPr id="96" name="Google Shape;96;p22"/>
          <p:cNvSpPr txBox="1"/>
          <p:nvPr/>
        </p:nvSpPr>
        <p:spPr>
          <a:xfrm>
            <a:off x="1759067" y="1190467"/>
            <a:ext cx="1018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1287E"/>
                </a:solidFill>
                <a:latin typeface="Poppins"/>
                <a:ea typeface="Poppins"/>
                <a:cs typeface="Poppins"/>
                <a:sym typeface="Poppins"/>
              </a:rPr>
              <a:t>“</a:t>
            </a:r>
            <a:endParaRPr sz="9600" b="1">
              <a:solidFill>
                <a:srgbClr val="F1287E"/>
              </a:solidFill>
              <a:latin typeface="Poppins"/>
              <a:ea typeface="Poppins"/>
              <a:cs typeface="Poppins"/>
              <a:sym typeface="Poppins"/>
            </a:endParaRPr>
          </a:p>
        </p:txBody>
      </p:sp>
      <p:sp>
        <p:nvSpPr>
          <p:cNvPr id="97" name="Google Shape;97;p22"/>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98" name="Google Shape;98;p22"/>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970639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photo" type="tx">
  <p:cSld name="Title + 1 column photo">
    <p:spTree>
      <p:nvGrpSpPr>
        <p:cNvPr id="1" name="Shape 99"/>
        <p:cNvGrpSpPr/>
        <p:nvPr/>
      </p:nvGrpSpPr>
      <p:grpSpPr>
        <a:xfrm>
          <a:off x="0" y="0"/>
          <a:ext cx="0" cy="0"/>
          <a:chOff x="0" y="0"/>
          <a:chExt cx="0" cy="0"/>
        </a:xfrm>
      </p:grpSpPr>
      <p:sp>
        <p:nvSpPr>
          <p:cNvPr id="100" name="Google Shape;100;p23"/>
          <p:cNvSpPr txBox="1">
            <a:spLocks noGrp="1"/>
          </p:cNvSpPr>
          <p:nvPr>
            <p:ph type="body" idx="1"/>
          </p:nvPr>
        </p:nvSpPr>
        <p:spPr>
          <a:xfrm>
            <a:off x="480733" y="1310533"/>
            <a:ext cx="7586000" cy="4668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1" name="Google Shape;101;p23"/>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02" name="Google Shape;102;p23"/>
          <p:cNvPicPr preferRelativeResize="0"/>
          <p:nvPr/>
        </p:nvPicPr>
        <p:blipFill>
          <a:blip r:embed="rId2">
            <a:alphaModFix/>
          </a:blip>
          <a:stretch>
            <a:fillRect/>
          </a:stretch>
        </p:blipFill>
        <p:spPr>
          <a:xfrm>
            <a:off x="292935" y="6297934"/>
            <a:ext cx="1160031" cy="297068"/>
          </a:xfrm>
          <a:prstGeom prst="rect">
            <a:avLst/>
          </a:prstGeom>
          <a:noFill/>
          <a:ln>
            <a:noFill/>
          </a:ln>
        </p:spPr>
      </p:pic>
      <p:sp>
        <p:nvSpPr>
          <p:cNvPr id="103" name="Google Shape;103;p23"/>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424651550"/>
      </p:ext>
    </p:extLst>
  </p:cSld>
  <p:clrMapOvr>
    <a:masterClrMapping/>
  </p:clrMapOvr>
  <p:extLst>
    <p:ext uri="{DCECCB84-F9BA-43D5-87BE-67443E8EF086}">
      <p15:sldGuideLst xmlns:p15="http://schemas.microsoft.com/office/powerpoint/2012/main">
        <p15:guide id="1" pos="5384">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No photo">
  <p:cSld name="Title + 1 column No photo">
    <p:spTree>
      <p:nvGrpSpPr>
        <p:cNvPr id="1" name="Shape 104"/>
        <p:cNvGrpSpPr/>
        <p:nvPr/>
      </p:nvGrpSpPr>
      <p:grpSpPr>
        <a:xfrm>
          <a:off x="0" y="0"/>
          <a:ext cx="0" cy="0"/>
          <a:chOff x="0" y="0"/>
          <a:chExt cx="0" cy="0"/>
        </a:xfrm>
      </p:grpSpPr>
      <p:sp>
        <p:nvSpPr>
          <p:cNvPr id="105" name="Google Shape;105;p24"/>
          <p:cNvSpPr txBox="1">
            <a:spLocks noGrp="1"/>
          </p:cNvSpPr>
          <p:nvPr>
            <p:ph type="body" idx="1"/>
          </p:nvPr>
        </p:nvSpPr>
        <p:spPr>
          <a:xfrm>
            <a:off x="480733" y="1310533"/>
            <a:ext cx="11178800" cy="4668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6" name="Google Shape;106;p24"/>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07" name="Google Shape;107;p24"/>
          <p:cNvPicPr preferRelativeResize="0"/>
          <p:nvPr/>
        </p:nvPicPr>
        <p:blipFill>
          <a:blip r:embed="rId2">
            <a:alphaModFix/>
          </a:blip>
          <a:stretch>
            <a:fillRect/>
          </a:stretch>
        </p:blipFill>
        <p:spPr>
          <a:xfrm>
            <a:off x="292935" y="6297934"/>
            <a:ext cx="1160031" cy="297068"/>
          </a:xfrm>
          <a:prstGeom prst="rect">
            <a:avLst/>
          </a:prstGeom>
          <a:noFill/>
          <a:ln>
            <a:noFill/>
          </a:ln>
        </p:spPr>
      </p:pic>
      <p:sp>
        <p:nvSpPr>
          <p:cNvPr id="108" name="Google Shape;108;p24"/>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830229697"/>
      </p:ext>
    </p:extLst>
  </p:cSld>
  <p:clrMapOvr>
    <a:masterClrMapping/>
  </p:clrMapOvr>
  <p:extLst>
    <p:ext uri="{DCECCB84-F9BA-43D5-87BE-67443E8EF086}">
      <p15:sldGuideLst xmlns:p15="http://schemas.microsoft.com/office/powerpoint/2012/main">
        <p15:guide id="1" pos="538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content">
  <p:cSld name="Title + content">
    <p:spTree>
      <p:nvGrpSpPr>
        <p:cNvPr id="1" name="Shape 109"/>
        <p:cNvGrpSpPr/>
        <p:nvPr/>
      </p:nvGrpSpPr>
      <p:grpSpPr>
        <a:xfrm>
          <a:off x="0" y="0"/>
          <a:ext cx="0" cy="0"/>
          <a:chOff x="0" y="0"/>
          <a:chExt cx="0" cy="0"/>
        </a:xfrm>
      </p:grpSpPr>
      <p:sp>
        <p:nvSpPr>
          <p:cNvPr id="110" name="Google Shape;110;p25"/>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111" name="Google Shape;111;p25"/>
          <p:cNvSpPr txBox="1">
            <a:spLocks noGrp="1"/>
          </p:cNvSpPr>
          <p:nvPr>
            <p:ph type="title"/>
          </p:nvPr>
        </p:nvSpPr>
        <p:spPr>
          <a:xfrm>
            <a:off x="474067" y="1301333"/>
            <a:ext cx="11178800" cy="4769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1400"/>
              <a:buNone/>
              <a:defRPr sz="1867" b="0">
                <a:solidFill>
                  <a:schemeClr val="dk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2" name="Google Shape;112;p25"/>
          <p:cNvSpPr txBox="1">
            <a:spLocks noGrp="1"/>
          </p:cNvSpPr>
          <p:nvPr>
            <p:ph type="title" idx="2"/>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pic>
        <p:nvPicPr>
          <p:cNvPr id="113" name="Google Shape;113;p25"/>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3337865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photo" type="twoColTx">
  <p:cSld name="Title + 2 columns photo">
    <p:spTree>
      <p:nvGrpSpPr>
        <p:cNvPr id="1" name="Shape 114"/>
        <p:cNvGrpSpPr/>
        <p:nvPr/>
      </p:nvGrpSpPr>
      <p:grpSpPr>
        <a:xfrm>
          <a:off x="0" y="0"/>
          <a:ext cx="0" cy="0"/>
          <a:chOff x="0" y="0"/>
          <a:chExt cx="0" cy="0"/>
        </a:xfrm>
      </p:grpSpPr>
      <p:sp>
        <p:nvSpPr>
          <p:cNvPr id="115" name="Google Shape;115;p26"/>
          <p:cNvSpPr txBox="1">
            <a:spLocks noGrp="1"/>
          </p:cNvSpPr>
          <p:nvPr>
            <p:ph type="body" idx="1"/>
          </p:nvPr>
        </p:nvSpPr>
        <p:spPr>
          <a:xfrm>
            <a:off x="480733" y="1336667"/>
            <a:ext cx="3536000" cy="47580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16" name="Google Shape;116;p26"/>
          <p:cNvSpPr txBox="1">
            <a:spLocks noGrp="1"/>
          </p:cNvSpPr>
          <p:nvPr>
            <p:ph type="body" idx="2"/>
          </p:nvPr>
        </p:nvSpPr>
        <p:spPr>
          <a:xfrm>
            <a:off x="4513728" y="1336675"/>
            <a:ext cx="3536000" cy="47580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17" name="Google Shape;117;p26"/>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118" name="Google Shape;118;p26"/>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pic>
        <p:nvPicPr>
          <p:cNvPr id="119" name="Google Shape;119;p26"/>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2611794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No photo">
  <p:cSld name="Title + 2 columns No photo">
    <p:spTree>
      <p:nvGrpSpPr>
        <p:cNvPr id="1" name="Shape 120"/>
        <p:cNvGrpSpPr/>
        <p:nvPr/>
      </p:nvGrpSpPr>
      <p:grpSpPr>
        <a:xfrm>
          <a:off x="0" y="0"/>
          <a:ext cx="0" cy="0"/>
          <a:chOff x="0" y="0"/>
          <a:chExt cx="0" cy="0"/>
        </a:xfrm>
      </p:grpSpPr>
      <p:sp>
        <p:nvSpPr>
          <p:cNvPr id="121" name="Google Shape;121;p27"/>
          <p:cNvSpPr txBox="1">
            <a:spLocks noGrp="1"/>
          </p:cNvSpPr>
          <p:nvPr>
            <p:ph type="body" idx="1"/>
          </p:nvPr>
        </p:nvSpPr>
        <p:spPr>
          <a:xfrm>
            <a:off x="480733" y="1336667"/>
            <a:ext cx="5360000" cy="47580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2" name="Google Shape;122;p27"/>
          <p:cNvSpPr txBox="1">
            <a:spLocks noGrp="1"/>
          </p:cNvSpPr>
          <p:nvPr>
            <p:ph type="body" idx="2"/>
          </p:nvPr>
        </p:nvSpPr>
        <p:spPr>
          <a:xfrm>
            <a:off x="6299400" y="1336667"/>
            <a:ext cx="5360000" cy="47580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3" name="Google Shape;123;p27"/>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124" name="Google Shape;124;p27"/>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pic>
        <p:nvPicPr>
          <p:cNvPr id="125" name="Google Shape;125;p27"/>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234631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hoto">
  <p:cSld name="Title + 3 columns photo">
    <p:spTree>
      <p:nvGrpSpPr>
        <p:cNvPr id="1" name="Shape 126"/>
        <p:cNvGrpSpPr/>
        <p:nvPr/>
      </p:nvGrpSpPr>
      <p:grpSpPr>
        <a:xfrm>
          <a:off x="0" y="0"/>
          <a:ext cx="0" cy="0"/>
          <a:chOff x="0" y="0"/>
          <a:chExt cx="0" cy="0"/>
        </a:xfrm>
      </p:grpSpPr>
      <p:sp>
        <p:nvSpPr>
          <p:cNvPr id="127" name="Google Shape;127;p28"/>
          <p:cNvSpPr txBox="1">
            <a:spLocks noGrp="1"/>
          </p:cNvSpPr>
          <p:nvPr>
            <p:ph type="body" idx="1"/>
          </p:nvPr>
        </p:nvSpPr>
        <p:spPr>
          <a:xfrm>
            <a:off x="480733" y="1389100"/>
            <a:ext cx="21472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28" name="Google Shape;128;p28"/>
          <p:cNvSpPr txBox="1">
            <a:spLocks noGrp="1"/>
          </p:cNvSpPr>
          <p:nvPr>
            <p:ph type="body" idx="2"/>
          </p:nvPr>
        </p:nvSpPr>
        <p:spPr>
          <a:xfrm>
            <a:off x="3075803" y="1389100"/>
            <a:ext cx="21472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29" name="Google Shape;129;p28"/>
          <p:cNvSpPr txBox="1">
            <a:spLocks noGrp="1"/>
          </p:cNvSpPr>
          <p:nvPr>
            <p:ph type="body" idx="3"/>
          </p:nvPr>
        </p:nvSpPr>
        <p:spPr>
          <a:xfrm>
            <a:off x="5639969" y="1389100"/>
            <a:ext cx="21472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30" name="Google Shape;130;p28"/>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131" name="Google Shape;131;p28"/>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pic>
        <p:nvPicPr>
          <p:cNvPr id="132" name="Google Shape;132;p28"/>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1775244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No photo">
  <p:cSld name="Title + 3 columns No photo">
    <p:spTree>
      <p:nvGrpSpPr>
        <p:cNvPr id="1" name="Shape 133"/>
        <p:cNvGrpSpPr/>
        <p:nvPr/>
      </p:nvGrpSpPr>
      <p:grpSpPr>
        <a:xfrm>
          <a:off x="0" y="0"/>
          <a:ext cx="0" cy="0"/>
          <a:chOff x="0" y="0"/>
          <a:chExt cx="0" cy="0"/>
        </a:xfrm>
      </p:grpSpPr>
      <p:sp>
        <p:nvSpPr>
          <p:cNvPr id="134" name="Google Shape;134;p29"/>
          <p:cNvSpPr txBox="1">
            <a:spLocks noGrp="1"/>
          </p:cNvSpPr>
          <p:nvPr>
            <p:ph type="body" idx="1"/>
          </p:nvPr>
        </p:nvSpPr>
        <p:spPr>
          <a:xfrm>
            <a:off x="480733" y="1389100"/>
            <a:ext cx="33908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35" name="Google Shape;135;p29"/>
          <p:cNvSpPr txBox="1">
            <a:spLocks noGrp="1"/>
          </p:cNvSpPr>
          <p:nvPr>
            <p:ph type="body" idx="2"/>
          </p:nvPr>
        </p:nvSpPr>
        <p:spPr>
          <a:xfrm>
            <a:off x="4374737" y="1389100"/>
            <a:ext cx="33908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36" name="Google Shape;136;p29"/>
          <p:cNvSpPr txBox="1">
            <a:spLocks noGrp="1"/>
          </p:cNvSpPr>
          <p:nvPr>
            <p:ph type="body" idx="3"/>
          </p:nvPr>
        </p:nvSpPr>
        <p:spPr>
          <a:xfrm>
            <a:off x="8268783" y="1389100"/>
            <a:ext cx="3390800" cy="47300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37" name="Google Shape;137;p29"/>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138" name="Google Shape;138;p29"/>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pic>
        <p:nvPicPr>
          <p:cNvPr id="139" name="Google Shape;139;p29"/>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222544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list">
  <p:cSld name="Photo list">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a:off x="480733" y="239167"/>
            <a:ext cx="11178800" cy="58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142" name="Google Shape;142;p30"/>
          <p:cNvSpPr txBox="1">
            <a:spLocks noGrp="1"/>
          </p:cNvSpPr>
          <p:nvPr>
            <p:ph type="body" idx="1"/>
          </p:nvPr>
        </p:nvSpPr>
        <p:spPr>
          <a:xfrm>
            <a:off x="709700" y="2909800"/>
            <a:ext cx="2764400" cy="8512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3" name="Google Shape;143;p30"/>
          <p:cNvSpPr txBox="1">
            <a:spLocks noGrp="1"/>
          </p:cNvSpPr>
          <p:nvPr>
            <p:ph type="body" idx="2"/>
          </p:nvPr>
        </p:nvSpPr>
        <p:spPr>
          <a:xfrm>
            <a:off x="4683533" y="2909800"/>
            <a:ext cx="2764400" cy="8512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4" name="Google Shape;144;p30"/>
          <p:cNvSpPr txBox="1">
            <a:spLocks noGrp="1"/>
          </p:cNvSpPr>
          <p:nvPr>
            <p:ph type="body" idx="3"/>
          </p:nvPr>
        </p:nvSpPr>
        <p:spPr>
          <a:xfrm>
            <a:off x="8666167" y="2909800"/>
            <a:ext cx="2764400" cy="8512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5" name="Google Shape;145;p30"/>
          <p:cNvSpPr txBox="1">
            <a:spLocks noGrp="1"/>
          </p:cNvSpPr>
          <p:nvPr>
            <p:ph type="body" idx="4"/>
          </p:nvPr>
        </p:nvSpPr>
        <p:spPr>
          <a:xfrm>
            <a:off x="705300" y="5700267"/>
            <a:ext cx="2764400" cy="6868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6" name="Google Shape;146;p30"/>
          <p:cNvSpPr txBox="1">
            <a:spLocks noGrp="1"/>
          </p:cNvSpPr>
          <p:nvPr>
            <p:ph type="body" idx="5"/>
          </p:nvPr>
        </p:nvSpPr>
        <p:spPr>
          <a:xfrm>
            <a:off x="4683517" y="5700267"/>
            <a:ext cx="2764400" cy="6868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7" name="Google Shape;147;p30"/>
          <p:cNvSpPr txBox="1">
            <a:spLocks noGrp="1"/>
          </p:cNvSpPr>
          <p:nvPr>
            <p:ph type="body" idx="6"/>
          </p:nvPr>
        </p:nvSpPr>
        <p:spPr>
          <a:xfrm>
            <a:off x="8661767" y="5700267"/>
            <a:ext cx="2764400" cy="686800"/>
          </a:xfrm>
          <a:prstGeom prst="rect">
            <a:avLst/>
          </a:prstGeom>
        </p:spPr>
        <p:txBody>
          <a:bodyPr spcFirstLastPara="1" wrap="square" lIns="91425" tIns="91425" rIns="91425" bIns="91425" anchor="t" anchorCtr="0">
            <a:noAutofit/>
          </a:bodyPr>
          <a:lstStyle>
            <a:lvl1pPr marL="609585" lvl="0" indent="-389457" algn="ctr" rtl="0">
              <a:spcBef>
                <a:spcPts val="800"/>
              </a:spcBef>
              <a:spcAft>
                <a:spcPts val="0"/>
              </a:spcAft>
              <a:buSzPts val="1000"/>
              <a:buChar char="￮"/>
              <a:defRPr sz="1333"/>
            </a:lvl1pPr>
            <a:lvl2pPr marL="1219170" lvl="1" indent="-389457" algn="ctr" rtl="0">
              <a:spcBef>
                <a:spcPts val="0"/>
              </a:spcBef>
              <a:spcAft>
                <a:spcPts val="0"/>
              </a:spcAft>
              <a:buSzPts val="1000"/>
              <a:buChar char="￮"/>
              <a:defRPr sz="1333"/>
            </a:lvl2pPr>
            <a:lvl3pPr marL="1828754" lvl="2" indent="-389457" algn="ctr" rtl="0">
              <a:spcBef>
                <a:spcPts val="0"/>
              </a:spcBef>
              <a:spcAft>
                <a:spcPts val="0"/>
              </a:spcAft>
              <a:buSzPts val="1000"/>
              <a:buChar char="￮"/>
              <a:defRPr sz="1333"/>
            </a:lvl3pPr>
            <a:lvl4pPr marL="2438339" lvl="3" indent="-389457" algn="ctr" rtl="0">
              <a:spcBef>
                <a:spcPts val="0"/>
              </a:spcBef>
              <a:spcAft>
                <a:spcPts val="0"/>
              </a:spcAft>
              <a:buSzPts val="1000"/>
              <a:buChar char="●"/>
              <a:defRPr sz="1333"/>
            </a:lvl4pPr>
            <a:lvl5pPr marL="3047924" lvl="4" indent="-389457" algn="ctr" rtl="0">
              <a:spcBef>
                <a:spcPts val="0"/>
              </a:spcBef>
              <a:spcAft>
                <a:spcPts val="0"/>
              </a:spcAft>
              <a:buSzPts val="1000"/>
              <a:buChar char="○"/>
              <a:defRPr sz="1333"/>
            </a:lvl5pPr>
            <a:lvl6pPr marL="3657509" lvl="5" indent="-389457" algn="ctr" rtl="0">
              <a:spcBef>
                <a:spcPts val="0"/>
              </a:spcBef>
              <a:spcAft>
                <a:spcPts val="0"/>
              </a:spcAft>
              <a:buSzPts val="1000"/>
              <a:buChar char="■"/>
              <a:defRPr sz="1333"/>
            </a:lvl6pPr>
            <a:lvl7pPr marL="4267093" lvl="6" indent="-389457" algn="ctr" rtl="0">
              <a:spcBef>
                <a:spcPts val="0"/>
              </a:spcBef>
              <a:spcAft>
                <a:spcPts val="0"/>
              </a:spcAft>
              <a:buSzPts val="1000"/>
              <a:buChar char="●"/>
              <a:defRPr sz="1333"/>
            </a:lvl7pPr>
            <a:lvl8pPr marL="4876678" lvl="7" indent="-389457" algn="ctr" rtl="0">
              <a:spcBef>
                <a:spcPts val="0"/>
              </a:spcBef>
              <a:spcAft>
                <a:spcPts val="0"/>
              </a:spcAft>
              <a:buSzPts val="1000"/>
              <a:buChar char="○"/>
              <a:defRPr sz="1333"/>
            </a:lvl8pPr>
            <a:lvl9pPr marL="5486263" lvl="8" indent="-389457" algn="ctr" rtl="0">
              <a:spcBef>
                <a:spcPts val="0"/>
              </a:spcBef>
              <a:spcAft>
                <a:spcPts val="0"/>
              </a:spcAft>
              <a:buSzPts val="1000"/>
              <a:buChar char="■"/>
              <a:defRPr sz="1333"/>
            </a:lvl9pPr>
          </a:lstStyle>
          <a:p>
            <a:endParaRPr/>
          </a:p>
        </p:txBody>
      </p:sp>
      <p:sp>
        <p:nvSpPr>
          <p:cNvPr id="148" name="Google Shape;148;p30"/>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49" name="Google Shape;149;p30"/>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2347982009"/>
      </p:ext>
    </p:extLst>
  </p:cSld>
  <p:clrMapOvr>
    <a:masterClrMapping/>
  </p:clrMapOvr>
  <p:extLst>
    <p:ext uri="{DCECCB84-F9BA-43D5-87BE-67443E8EF086}">
      <p15:sldGuideLst xmlns:p15="http://schemas.microsoft.com/office/powerpoint/2012/main">
        <p15:guide id="1" orient="horz" pos="1512">
          <p15:clr>
            <a:srgbClr val="FA7B17"/>
          </p15:clr>
        </p15:guide>
        <p15:guide id="2" pos="2868">
          <p15:clr>
            <a:srgbClr val="FA7B17"/>
          </p15:clr>
        </p15:guide>
        <p15:guide id="3" orient="horz" pos="292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2 photos ">
  <p:cSld name="Title + 3 columns 2 photos ">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480733" y="416467"/>
            <a:ext cx="7070400" cy="1327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2" name="Google Shape;152;p31"/>
          <p:cNvSpPr txBox="1">
            <a:spLocks noGrp="1"/>
          </p:cNvSpPr>
          <p:nvPr>
            <p:ph type="body" idx="1"/>
          </p:nvPr>
        </p:nvSpPr>
        <p:spPr>
          <a:xfrm>
            <a:off x="480733" y="1893500"/>
            <a:ext cx="1980400" cy="39004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53" name="Google Shape;153;p31"/>
          <p:cNvSpPr txBox="1">
            <a:spLocks noGrp="1"/>
          </p:cNvSpPr>
          <p:nvPr>
            <p:ph type="body" idx="2"/>
          </p:nvPr>
        </p:nvSpPr>
        <p:spPr>
          <a:xfrm>
            <a:off x="2562483" y="1893500"/>
            <a:ext cx="1980400" cy="39004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54" name="Google Shape;154;p31"/>
          <p:cNvSpPr txBox="1">
            <a:spLocks noGrp="1"/>
          </p:cNvSpPr>
          <p:nvPr>
            <p:ph type="body" idx="3"/>
          </p:nvPr>
        </p:nvSpPr>
        <p:spPr>
          <a:xfrm>
            <a:off x="4644232" y="1893500"/>
            <a:ext cx="1980400" cy="3900400"/>
          </a:xfrm>
          <a:prstGeom prst="rect">
            <a:avLst/>
          </a:prstGeom>
        </p:spPr>
        <p:txBody>
          <a:bodyPr spcFirstLastPara="1" wrap="square" lIns="91425" tIns="91425" rIns="91425" bIns="91425" anchor="t" anchorCtr="0">
            <a:noAutofit/>
          </a:bodyPr>
          <a:lstStyle>
            <a:lvl1pPr marL="609585" lvl="0" indent="-389457" rtl="0">
              <a:spcBef>
                <a:spcPts val="800"/>
              </a:spcBef>
              <a:spcAft>
                <a:spcPts val="0"/>
              </a:spcAft>
              <a:buSzPts val="1000"/>
              <a:buChar char="￮"/>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endParaRPr/>
          </a:p>
        </p:txBody>
      </p:sp>
      <p:sp>
        <p:nvSpPr>
          <p:cNvPr id="155" name="Google Shape;155;p31"/>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56" name="Google Shape;156;p31"/>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103096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sp>
        <p:nvSpPr>
          <p:cNvPr id="158" name="Google Shape;158;p32"/>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59" name="Google Shape;159;p32"/>
          <p:cNvPicPr preferRelativeResize="0"/>
          <p:nvPr/>
        </p:nvPicPr>
        <p:blipFill>
          <a:blip r:embed="rId2">
            <a:alphaModFix/>
          </a:blip>
          <a:stretch>
            <a:fillRect/>
          </a:stretch>
        </p:blipFill>
        <p:spPr>
          <a:xfrm>
            <a:off x="292935" y="6297934"/>
            <a:ext cx="1160031" cy="297068"/>
          </a:xfrm>
          <a:prstGeom prst="rect">
            <a:avLst/>
          </a:prstGeom>
          <a:noFill/>
          <a:ln>
            <a:noFill/>
          </a:ln>
        </p:spPr>
      </p:pic>
      <p:sp>
        <p:nvSpPr>
          <p:cNvPr id="160" name="Google Shape;160;p32"/>
          <p:cNvSpPr txBox="1">
            <a:spLocks noGrp="1"/>
          </p:cNvSpPr>
          <p:nvPr>
            <p:ph type="title"/>
          </p:nvPr>
        </p:nvSpPr>
        <p:spPr>
          <a:xfrm>
            <a:off x="480733" y="423833"/>
            <a:ext cx="11178800" cy="757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3333"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4800" b="1">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763954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aphs Title only ">
  <p:cSld name="Graphs Title only ">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579567" y="165400"/>
            <a:ext cx="10848800" cy="6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163" name="Google Shape;163;p33"/>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64" name="Google Shape;164;p33"/>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2117450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65"/>
        <p:cNvGrpSpPr/>
        <p:nvPr/>
      </p:nvGrpSpPr>
      <p:grpSpPr>
        <a:xfrm>
          <a:off x="0" y="0"/>
          <a:ext cx="0" cy="0"/>
          <a:chOff x="0" y="0"/>
          <a:chExt cx="0" cy="0"/>
        </a:xfrm>
      </p:grpSpPr>
      <p:sp>
        <p:nvSpPr>
          <p:cNvPr id="166" name="Google Shape;166;p34"/>
          <p:cNvSpPr/>
          <p:nvPr/>
        </p:nvSpPr>
        <p:spPr>
          <a:xfrm>
            <a:off x="-2119833" y="-4966500"/>
            <a:ext cx="16557200" cy="16557200"/>
          </a:xfrm>
          <a:prstGeom prst="donut">
            <a:avLst>
              <a:gd name="adj" fmla="val 10467"/>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7" name="Google Shape;167;p34"/>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68" name="Google Shape;168;p34"/>
          <p:cNvPicPr preferRelativeResize="0"/>
          <p:nvPr/>
        </p:nvPicPr>
        <p:blipFill>
          <a:blip r:embed="rId2">
            <a:alphaModFix/>
          </a:blip>
          <a:stretch>
            <a:fillRect/>
          </a:stretch>
        </p:blipFill>
        <p:spPr>
          <a:xfrm>
            <a:off x="5515985" y="6336101"/>
            <a:ext cx="1160031" cy="297068"/>
          </a:xfrm>
          <a:prstGeom prst="rect">
            <a:avLst/>
          </a:prstGeom>
          <a:noFill/>
          <a:ln>
            <a:noFill/>
          </a:ln>
        </p:spPr>
      </p:pic>
    </p:spTree>
    <p:extLst>
      <p:ext uri="{BB962C8B-B14F-4D97-AF65-F5344CB8AC3E}">
        <p14:creationId xmlns:p14="http://schemas.microsoft.com/office/powerpoint/2010/main" val="344962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 A 1">
  <p:cSld name="Blank type A 1">
    <p:spTree>
      <p:nvGrpSpPr>
        <p:cNvPr id="1" name="Shape 169"/>
        <p:cNvGrpSpPr/>
        <p:nvPr/>
      </p:nvGrpSpPr>
      <p:grpSpPr>
        <a:xfrm>
          <a:off x="0" y="0"/>
          <a:ext cx="0" cy="0"/>
          <a:chOff x="0" y="0"/>
          <a:chExt cx="0" cy="0"/>
        </a:xfrm>
      </p:grpSpPr>
      <p:sp>
        <p:nvSpPr>
          <p:cNvPr id="170" name="Google Shape;170;p35"/>
          <p:cNvSpPr/>
          <p:nvPr/>
        </p:nvSpPr>
        <p:spPr>
          <a:xfrm>
            <a:off x="-939800" y="-3606800"/>
            <a:ext cx="14071600" cy="14071600"/>
          </a:xfrm>
          <a:prstGeom prst="donut">
            <a:avLst>
              <a:gd name="adj" fmla="val 10467"/>
            </a:avLst>
          </a:prstGeom>
          <a:solidFill>
            <a:srgbClr val="F128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1" name="Google Shape;171;p35"/>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72" name="Google Shape;172;p35"/>
          <p:cNvPicPr preferRelativeResize="0"/>
          <p:nvPr/>
        </p:nvPicPr>
        <p:blipFill>
          <a:blip r:embed="rId2">
            <a:alphaModFix/>
          </a:blip>
          <a:stretch>
            <a:fillRect/>
          </a:stretch>
        </p:blipFill>
        <p:spPr>
          <a:xfrm>
            <a:off x="5515985" y="6336101"/>
            <a:ext cx="1160031" cy="297068"/>
          </a:xfrm>
          <a:prstGeom prst="rect">
            <a:avLst/>
          </a:prstGeom>
          <a:noFill/>
          <a:ln>
            <a:noFill/>
          </a:ln>
        </p:spPr>
      </p:pic>
    </p:spTree>
    <p:extLst>
      <p:ext uri="{BB962C8B-B14F-4D97-AF65-F5344CB8AC3E}">
        <p14:creationId xmlns:p14="http://schemas.microsoft.com/office/powerpoint/2010/main" val="14441309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73"/>
        <p:cNvGrpSpPr/>
        <p:nvPr/>
      </p:nvGrpSpPr>
      <p:grpSpPr>
        <a:xfrm>
          <a:off x="0" y="0"/>
          <a:ext cx="0" cy="0"/>
          <a:chOff x="0" y="0"/>
          <a:chExt cx="0" cy="0"/>
        </a:xfrm>
      </p:grpSpPr>
      <p:sp>
        <p:nvSpPr>
          <p:cNvPr id="174" name="Google Shape;174;p36"/>
          <p:cNvSpPr/>
          <p:nvPr/>
        </p:nvSpPr>
        <p:spPr>
          <a:xfrm>
            <a:off x="2392700" y="-543867"/>
            <a:ext cx="7945600" cy="7945600"/>
          </a:xfrm>
          <a:prstGeom prst="ellipse">
            <a:avLst/>
          </a:prstGeom>
          <a:solidFill>
            <a:srgbClr val="F1287E">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36"/>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pic>
        <p:nvPicPr>
          <p:cNvPr id="176" name="Google Shape;176;p36"/>
          <p:cNvPicPr preferRelativeResize="0"/>
          <p:nvPr/>
        </p:nvPicPr>
        <p:blipFill>
          <a:blip r:embed="rId2">
            <a:alphaModFix/>
          </a:blip>
          <a:stretch>
            <a:fillRect/>
          </a:stretch>
        </p:blipFill>
        <p:spPr>
          <a:xfrm>
            <a:off x="292935" y="6297934"/>
            <a:ext cx="1160031" cy="297068"/>
          </a:xfrm>
          <a:prstGeom prst="rect">
            <a:avLst/>
          </a:prstGeom>
          <a:noFill/>
          <a:ln>
            <a:noFill/>
          </a:ln>
        </p:spPr>
      </p:pic>
    </p:spTree>
    <p:extLst>
      <p:ext uri="{BB962C8B-B14F-4D97-AF65-F5344CB8AC3E}">
        <p14:creationId xmlns:p14="http://schemas.microsoft.com/office/powerpoint/2010/main" val="4157704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 background 1">
  <p:cSld name="Image background 1">
    <p:bg>
      <p:bgPr>
        <a:solidFill>
          <a:srgbClr val="F1287E"/>
        </a:solidFill>
        <a:effectLst/>
      </p:bgPr>
    </p:bg>
    <p:spTree>
      <p:nvGrpSpPr>
        <p:cNvPr id="1" name="Shape 180"/>
        <p:cNvGrpSpPr/>
        <p:nvPr/>
      </p:nvGrpSpPr>
      <p:grpSpPr>
        <a:xfrm>
          <a:off x="0" y="0"/>
          <a:ext cx="0" cy="0"/>
          <a:chOff x="0" y="0"/>
          <a:chExt cx="0" cy="0"/>
        </a:xfrm>
      </p:grpSpPr>
      <p:sp>
        <p:nvSpPr>
          <p:cNvPr id="181" name="Google Shape;181;p38"/>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spTree>
    <p:extLst>
      <p:ext uri="{BB962C8B-B14F-4D97-AF65-F5344CB8AC3E}">
        <p14:creationId xmlns:p14="http://schemas.microsoft.com/office/powerpoint/2010/main" val="4228098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background 1 1">
  <p:cSld name="Image background 1 1">
    <p:bg>
      <p:bgPr>
        <a:solidFill>
          <a:srgbClr val="992B82"/>
        </a:solidFill>
        <a:effectLst/>
      </p:bgPr>
    </p:bg>
    <p:spTree>
      <p:nvGrpSpPr>
        <p:cNvPr id="1" name="Shape 182"/>
        <p:cNvGrpSpPr/>
        <p:nvPr/>
      </p:nvGrpSpPr>
      <p:grpSpPr>
        <a:xfrm>
          <a:off x="0" y="0"/>
          <a:ext cx="0" cy="0"/>
          <a:chOff x="0" y="0"/>
          <a:chExt cx="0" cy="0"/>
        </a:xfrm>
      </p:grpSpPr>
      <p:sp>
        <p:nvSpPr>
          <p:cNvPr id="183" name="Google Shape;183;p39"/>
          <p:cNvSpPr txBox="1">
            <a:spLocks noGrp="1"/>
          </p:cNvSpPr>
          <p:nvPr>
            <p:ph type="sldNum" idx="12"/>
          </p:nvPr>
        </p:nvSpPr>
        <p:spPr>
          <a:xfrm>
            <a:off x="11579833" y="6194233"/>
            <a:ext cx="580800" cy="580800"/>
          </a:xfrm>
          <a:prstGeom prst="rect">
            <a:avLst/>
          </a:prstGeom>
        </p:spPr>
        <p:txBody>
          <a:bodyPr spcFirstLastPara="1" wrap="square" lIns="91425" tIns="91425" rIns="91425" bIns="91425" anchor="ctr" anchorCtr="0">
            <a:noAutofit/>
          </a:bodyPr>
          <a:lstStyle>
            <a:lvl1pPr lvl="0" algn="ctr" rtl="0">
              <a:buNone/>
              <a:defRPr sz="667">
                <a:solidFill>
                  <a:schemeClr val="lt1"/>
                </a:solidFill>
                <a:latin typeface="Poppins"/>
                <a:ea typeface="Poppins"/>
                <a:cs typeface="Poppins"/>
                <a:sym typeface="Poppins"/>
              </a:defRPr>
            </a:lvl1pPr>
            <a:lvl2pPr lvl="1" algn="ctr" rtl="0">
              <a:buNone/>
              <a:defRPr sz="667">
                <a:solidFill>
                  <a:schemeClr val="lt1"/>
                </a:solidFill>
                <a:latin typeface="Poppins"/>
                <a:ea typeface="Poppins"/>
                <a:cs typeface="Poppins"/>
                <a:sym typeface="Poppins"/>
              </a:defRPr>
            </a:lvl2pPr>
            <a:lvl3pPr lvl="2" algn="ctr" rtl="0">
              <a:buNone/>
              <a:defRPr sz="667">
                <a:solidFill>
                  <a:schemeClr val="lt1"/>
                </a:solidFill>
                <a:latin typeface="Poppins"/>
                <a:ea typeface="Poppins"/>
                <a:cs typeface="Poppins"/>
                <a:sym typeface="Poppins"/>
              </a:defRPr>
            </a:lvl3pPr>
            <a:lvl4pPr lvl="3" algn="ctr" rtl="0">
              <a:buNone/>
              <a:defRPr sz="667">
                <a:solidFill>
                  <a:schemeClr val="lt1"/>
                </a:solidFill>
                <a:latin typeface="Poppins"/>
                <a:ea typeface="Poppins"/>
                <a:cs typeface="Poppins"/>
                <a:sym typeface="Poppins"/>
              </a:defRPr>
            </a:lvl4pPr>
            <a:lvl5pPr lvl="4" algn="ctr" rtl="0">
              <a:buNone/>
              <a:defRPr sz="667">
                <a:solidFill>
                  <a:schemeClr val="lt1"/>
                </a:solidFill>
                <a:latin typeface="Poppins"/>
                <a:ea typeface="Poppins"/>
                <a:cs typeface="Poppins"/>
                <a:sym typeface="Poppins"/>
              </a:defRPr>
            </a:lvl5pPr>
            <a:lvl6pPr lvl="5" algn="ctr" rtl="0">
              <a:buNone/>
              <a:defRPr sz="667">
                <a:solidFill>
                  <a:schemeClr val="lt1"/>
                </a:solidFill>
                <a:latin typeface="Poppins"/>
                <a:ea typeface="Poppins"/>
                <a:cs typeface="Poppins"/>
                <a:sym typeface="Poppins"/>
              </a:defRPr>
            </a:lvl6pPr>
            <a:lvl7pPr lvl="6" algn="ctr" rtl="0">
              <a:buNone/>
              <a:defRPr sz="667">
                <a:solidFill>
                  <a:schemeClr val="lt1"/>
                </a:solidFill>
                <a:latin typeface="Poppins"/>
                <a:ea typeface="Poppins"/>
                <a:cs typeface="Poppins"/>
                <a:sym typeface="Poppins"/>
              </a:defRPr>
            </a:lvl7pPr>
            <a:lvl8pPr lvl="7" algn="ctr" rtl="0">
              <a:buNone/>
              <a:defRPr sz="667">
                <a:solidFill>
                  <a:schemeClr val="lt1"/>
                </a:solidFill>
                <a:latin typeface="Poppins"/>
                <a:ea typeface="Poppins"/>
                <a:cs typeface="Poppins"/>
                <a:sym typeface="Poppins"/>
              </a:defRPr>
            </a:lvl8pPr>
            <a:lvl9pPr lvl="8" algn="ctr" rtl="0">
              <a:buNone/>
              <a:defRPr sz="667">
                <a:solidFill>
                  <a:schemeClr val="lt1"/>
                </a:solidFill>
                <a:latin typeface="Poppins"/>
                <a:ea typeface="Poppins"/>
                <a:cs typeface="Poppins"/>
                <a:sym typeface="Poppins"/>
              </a:defRPr>
            </a:lvl9pPr>
          </a:lstStyle>
          <a:p>
            <a:fld id="{00000000-1234-1234-1234-123412341234}" type="slidenum">
              <a:rPr lang="da-DK" smtClean="0"/>
              <a:pPr/>
              <a:t>‹nr.›</a:t>
            </a:fld>
            <a:endParaRPr lang="da-DK"/>
          </a:p>
        </p:txBody>
      </p:sp>
    </p:spTree>
    <p:extLst>
      <p:ext uri="{BB962C8B-B14F-4D97-AF65-F5344CB8AC3E}">
        <p14:creationId xmlns:p14="http://schemas.microsoft.com/office/powerpoint/2010/main" val="4193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579833" y="6194233"/>
            <a:ext cx="580800" cy="580800"/>
          </a:xfrm>
          <a:prstGeom prst="rect">
            <a:avLst/>
          </a:prstGeom>
          <a:noFill/>
          <a:ln>
            <a:noFill/>
          </a:ln>
        </p:spPr>
        <p:txBody>
          <a:bodyPr spcFirstLastPara="1" wrap="square" lIns="91425" tIns="91425" rIns="91425" bIns="91425" anchor="ctr" anchorCtr="0">
            <a:noAutofit/>
          </a:bodyPr>
          <a:lstStyle>
            <a:lvl1pPr lvl="0" algn="ctr" rtl="0">
              <a:buNone/>
              <a:defRPr sz="667">
                <a:solidFill>
                  <a:schemeClr val="lt2"/>
                </a:solidFill>
                <a:latin typeface="Poppins"/>
                <a:ea typeface="Poppins"/>
                <a:cs typeface="Poppins"/>
                <a:sym typeface="Poppins"/>
              </a:defRPr>
            </a:lvl1pPr>
            <a:lvl2pPr lvl="1" algn="ctr" rtl="0">
              <a:buNone/>
              <a:defRPr sz="667">
                <a:solidFill>
                  <a:schemeClr val="lt2"/>
                </a:solidFill>
                <a:latin typeface="Poppins"/>
                <a:ea typeface="Poppins"/>
                <a:cs typeface="Poppins"/>
                <a:sym typeface="Poppins"/>
              </a:defRPr>
            </a:lvl2pPr>
            <a:lvl3pPr lvl="2" algn="ctr" rtl="0">
              <a:buNone/>
              <a:defRPr sz="667">
                <a:solidFill>
                  <a:schemeClr val="lt2"/>
                </a:solidFill>
                <a:latin typeface="Poppins"/>
                <a:ea typeface="Poppins"/>
                <a:cs typeface="Poppins"/>
                <a:sym typeface="Poppins"/>
              </a:defRPr>
            </a:lvl3pPr>
            <a:lvl4pPr lvl="3" algn="ctr" rtl="0">
              <a:buNone/>
              <a:defRPr sz="667">
                <a:solidFill>
                  <a:schemeClr val="lt2"/>
                </a:solidFill>
                <a:latin typeface="Poppins"/>
                <a:ea typeface="Poppins"/>
                <a:cs typeface="Poppins"/>
                <a:sym typeface="Poppins"/>
              </a:defRPr>
            </a:lvl4pPr>
            <a:lvl5pPr lvl="4" algn="ctr" rtl="0">
              <a:buNone/>
              <a:defRPr sz="667">
                <a:solidFill>
                  <a:schemeClr val="lt2"/>
                </a:solidFill>
                <a:latin typeface="Poppins"/>
                <a:ea typeface="Poppins"/>
                <a:cs typeface="Poppins"/>
                <a:sym typeface="Poppins"/>
              </a:defRPr>
            </a:lvl5pPr>
            <a:lvl6pPr lvl="5" algn="ctr" rtl="0">
              <a:buNone/>
              <a:defRPr sz="667">
                <a:solidFill>
                  <a:schemeClr val="lt2"/>
                </a:solidFill>
                <a:latin typeface="Poppins"/>
                <a:ea typeface="Poppins"/>
                <a:cs typeface="Poppins"/>
                <a:sym typeface="Poppins"/>
              </a:defRPr>
            </a:lvl6pPr>
            <a:lvl7pPr lvl="6" algn="ctr" rtl="0">
              <a:buNone/>
              <a:defRPr sz="667">
                <a:solidFill>
                  <a:schemeClr val="lt2"/>
                </a:solidFill>
                <a:latin typeface="Poppins"/>
                <a:ea typeface="Poppins"/>
                <a:cs typeface="Poppins"/>
                <a:sym typeface="Poppins"/>
              </a:defRPr>
            </a:lvl7pPr>
            <a:lvl8pPr lvl="7" algn="ctr" rtl="0">
              <a:buNone/>
              <a:defRPr sz="667">
                <a:solidFill>
                  <a:schemeClr val="lt2"/>
                </a:solidFill>
                <a:latin typeface="Poppins"/>
                <a:ea typeface="Poppins"/>
                <a:cs typeface="Poppins"/>
                <a:sym typeface="Poppins"/>
              </a:defRPr>
            </a:lvl8pPr>
            <a:lvl9pPr lvl="8" algn="ctr" rtl="0">
              <a:buNone/>
              <a:defRPr sz="667">
                <a:solidFill>
                  <a:schemeClr val="lt2"/>
                </a:solidFill>
                <a:latin typeface="Poppins"/>
                <a:ea typeface="Poppins"/>
                <a:cs typeface="Poppins"/>
                <a:sym typeface="Poppins"/>
              </a:defRPr>
            </a:lvl9pPr>
          </a:lstStyle>
          <a:p>
            <a:fld id="{00000000-1234-1234-1234-123412341234}" type="slidenum">
              <a:rPr lang="da-DK" smtClean="0"/>
              <a:pPr/>
              <a:t>‹nr.›</a:t>
            </a:fld>
            <a:endParaRPr lang="da-DK"/>
          </a:p>
        </p:txBody>
      </p:sp>
      <p:sp>
        <p:nvSpPr>
          <p:cNvPr id="52" name="Google Shape;52;p13"/>
          <p:cNvSpPr txBox="1">
            <a:spLocks noGrp="1"/>
          </p:cNvSpPr>
          <p:nvPr>
            <p:ph type="title"/>
          </p:nvPr>
        </p:nvSpPr>
        <p:spPr>
          <a:xfrm>
            <a:off x="480733" y="423833"/>
            <a:ext cx="11178800" cy="7572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53" name="Google Shape;53;p13"/>
          <p:cNvSpPr txBox="1">
            <a:spLocks noGrp="1"/>
          </p:cNvSpPr>
          <p:nvPr>
            <p:ph type="body" idx="1"/>
          </p:nvPr>
        </p:nvSpPr>
        <p:spPr>
          <a:xfrm>
            <a:off x="480733" y="1310400"/>
            <a:ext cx="6929200" cy="4742800"/>
          </a:xfrm>
          <a:prstGeom prst="rect">
            <a:avLst/>
          </a:prstGeom>
          <a:noFill/>
          <a:ln>
            <a:noFill/>
          </a:ln>
        </p:spPr>
        <p:txBody>
          <a:bodyPr spcFirstLastPara="1" wrap="square" lIns="91425" tIns="91425" rIns="91425" bIns="91425" anchor="t" anchorCtr="0">
            <a:noAutofit/>
          </a:bodyPr>
          <a:lstStyle>
            <a:lvl1pPr marL="457200" lvl="0" indent="-317500" rtl="0">
              <a:spcBef>
                <a:spcPts val="60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1pPr>
            <a:lvl2pPr marL="914400" lvl="1"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2pPr>
            <a:lvl3pPr marL="1371600" lvl="2"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3pPr>
            <a:lvl4pPr marL="1828800" lvl="3"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4pPr>
            <a:lvl5pPr marL="2286000" lvl="4"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5pPr>
            <a:lvl6pPr marL="2743200" lvl="5"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6pPr>
            <a:lvl7pPr marL="3200400" lvl="6"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7pPr>
            <a:lvl8pPr marL="3657600" lvl="7"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8pPr>
            <a:lvl9pPr marL="4114800" lvl="8" indent="-317500" rtl="0">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556808887"/>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8" r:id="rId24"/>
    <p:sldLayoutId id="2147483689"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27">
          <p15:clr>
            <a:srgbClr val="EA4335"/>
          </p15:clr>
        </p15:guide>
        <p15:guide id="3" orient="horz" pos="836">
          <p15:clr>
            <a:srgbClr val="EA4335"/>
          </p15:clr>
        </p15:guide>
        <p15:guide id="4" pos="542">
          <p15:clr>
            <a:srgbClr val="EA4335"/>
          </p15:clr>
        </p15:guide>
        <p15:guide id="5" pos="550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1F3F"/>
        </a:solidFill>
        <a:effectLst/>
      </p:bgPr>
    </p:bg>
    <p:spTree>
      <p:nvGrpSpPr>
        <p:cNvPr id="1" name="Shape 92"/>
        <p:cNvGrpSpPr/>
        <p:nvPr/>
      </p:nvGrpSpPr>
      <p:grpSpPr>
        <a:xfrm>
          <a:off x="0" y="0"/>
          <a:ext cx="0" cy="0"/>
          <a:chOff x="0" y="0"/>
          <a:chExt cx="0" cy="0"/>
        </a:xfrm>
      </p:grpSpPr>
      <p:pic>
        <p:nvPicPr>
          <p:cNvPr id="93" name="Google Shape;93;p1" descr="Ein Bild, das Text, Elektronik enthält.&#10;&#10;Automatisch generierte Beschreibung"/>
          <p:cNvPicPr preferRelativeResize="0"/>
          <p:nvPr/>
        </p:nvPicPr>
        <p:blipFill rotWithShape="1">
          <a:blip r:embed="rId3">
            <a:alphaModFix/>
          </a:blip>
          <a:srcRect/>
          <a:stretch/>
        </p:blipFill>
        <p:spPr>
          <a:xfrm>
            <a:off x="2674393" y="0"/>
            <a:ext cx="6843214" cy="4572058"/>
          </a:xfrm>
          <a:prstGeom prst="rect">
            <a:avLst/>
          </a:prstGeom>
          <a:solidFill>
            <a:srgbClr val="023346"/>
          </a:solidFill>
          <a:ln>
            <a:noFill/>
          </a:ln>
        </p:spPr>
      </p:pic>
      <p:sp>
        <p:nvSpPr>
          <p:cNvPr id="94" name="Google Shape;94;p1"/>
          <p:cNvSpPr txBox="1"/>
          <p:nvPr/>
        </p:nvSpPr>
        <p:spPr>
          <a:xfrm>
            <a:off x="2207448" y="4942611"/>
            <a:ext cx="8197316" cy="1525211"/>
          </a:xfrm>
          <a:prstGeom prst="rect">
            <a:avLst/>
          </a:prstGeom>
          <a:noFill/>
          <a:ln>
            <a:noFill/>
          </a:ln>
        </p:spPr>
        <p:txBody>
          <a:bodyPr spcFirstLastPara="1" wrap="square" lIns="77925" tIns="38950" rIns="77925" bIns="38950" anchor="t" anchorCtr="0">
            <a:spAutoFit/>
          </a:bodyPr>
          <a:lstStyle/>
          <a:p>
            <a:pPr marL="0" marR="0" lvl="0" indent="0" algn="ctr" rtl="0">
              <a:spcBef>
                <a:spcPts val="0"/>
              </a:spcBef>
              <a:spcAft>
                <a:spcPts val="0"/>
              </a:spcAft>
              <a:buNone/>
            </a:pPr>
            <a:r>
              <a:rPr lang="da-DK" sz="1800" b="0" i="1" u="none" strike="noStrike" cap="none" dirty="0">
                <a:solidFill>
                  <a:schemeClr val="lt1"/>
                </a:solidFill>
                <a:latin typeface="Tahoma"/>
                <a:ea typeface="Tahoma"/>
                <a:cs typeface="Tahoma"/>
                <a:sym typeface="Tahoma"/>
              </a:rPr>
              <a:t>The </a:t>
            </a:r>
            <a:r>
              <a:rPr lang="da-DK" sz="1800" i="1" dirty="0" err="1">
                <a:solidFill>
                  <a:schemeClr val="lt1"/>
                </a:solidFill>
                <a:latin typeface="Tahoma"/>
                <a:ea typeface="Tahoma"/>
                <a:cs typeface="Tahoma"/>
                <a:sym typeface="Tahoma"/>
              </a:rPr>
              <a:t>p</a:t>
            </a:r>
            <a:r>
              <a:rPr lang="da-DK" sz="1800" b="0" i="1" u="none" strike="noStrike" cap="none" dirty="0" err="1">
                <a:solidFill>
                  <a:schemeClr val="lt1"/>
                </a:solidFill>
                <a:latin typeface="Tahoma"/>
                <a:ea typeface="Tahoma"/>
                <a:cs typeface="Tahoma"/>
                <a:sym typeface="Tahoma"/>
              </a:rPr>
              <a:t>arking</a:t>
            </a:r>
            <a:r>
              <a:rPr lang="da-DK" sz="1800" b="0" i="1" u="none" strike="noStrike" cap="none" dirty="0">
                <a:solidFill>
                  <a:schemeClr val="lt1"/>
                </a:solidFill>
                <a:latin typeface="Tahoma"/>
                <a:ea typeface="Tahoma"/>
                <a:cs typeface="Tahoma"/>
                <a:sym typeface="Tahoma"/>
              </a:rPr>
              <a:t> ecosystem – Using </a:t>
            </a:r>
            <a:r>
              <a:rPr lang="da-DK" sz="1800" b="0" i="1" u="none" strike="noStrike" cap="none" dirty="0" err="1">
                <a:solidFill>
                  <a:schemeClr val="lt1"/>
                </a:solidFill>
                <a:latin typeface="Tahoma"/>
                <a:ea typeface="Tahoma"/>
                <a:cs typeface="Tahoma"/>
                <a:sym typeface="Tahoma"/>
              </a:rPr>
              <a:t>parking</a:t>
            </a:r>
            <a:r>
              <a:rPr lang="da-DK" sz="1800" b="0" i="1" u="none" strike="noStrike" cap="none" dirty="0">
                <a:solidFill>
                  <a:schemeClr val="lt1"/>
                </a:solidFill>
                <a:latin typeface="Tahoma"/>
                <a:ea typeface="Tahoma"/>
                <a:cs typeface="Tahoma"/>
                <a:sym typeface="Tahoma"/>
              </a:rPr>
              <a:t> data to balance </a:t>
            </a:r>
            <a:r>
              <a:rPr lang="da-DK" sz="1800" b="0" i="1" u="none" strike="noStrike" cap="none" dirty="0" err="1">
                <a:solidFill>
                  <a:schemeClr val="lt1"/>
                </a:solidFill>
                <a:latin typeface="Tahoma"/>
                <a:ea typeface="Tahoma"/>
                <a:cs typeface="Tahoma"/>
                <a:sym typeface="Tahoma"/>
              </a:rPr>
              <a:t>supply</a:t>
            </a:r>
            <a:r>
              <a:rPr lang="da-DK" sz="1800" b="0" i="1" u="none" strike="noStrike" cap="none" dirty="0">
                <a:solidFill>
                  <a:schemeClr val="lt1"/>
                </a:solidFill>
                <a:latin typeface="Tahoma"/>
                <a:ea typeface="Tahoma"/>
                <a:cs typeface="Tahoma"/>
                <a:sym typeface="Tahoma"/>
              </a:rPr>
              <a:t> and demand</a:t>
            </a:r>
            <a:endParaRPr sz="1800" b="0" i="1" u="none" strike="noStrike" cap="none" dirty="0">
              <a:solidFill>
                <a:schemeClr val="lt1"/>
              </a:solidFill>
              <a:latin typeface="Tahoma"/>
              <a:ea typeface="Tahoma"/>
              <a:cs typeface="Tahoma"/>
              <a:sym typeface="Tahoma"/>
            </a:endParaRPr>
          </a:p>
          <a:p>
            <a:pPr marL="0" marR="0" lvl="0" indent="0" algn="ctr" rtl="0">
              <a:spcBef>
                <a:spcPts val="0"/>
              </a:spcBef>
              <a:spcAft>
                <a:spcPts val="0"/>
              </a:spcAft>
              <a:buNone/>
            </a:pPr>
            <a:endParaRPr sz="2400" b="0" i="0" u="none" strike="noStrike" cap="none" dirty="0">
              <a:solidFill>
                <a:schemeClr val="lt1"/>
              </a:solidFill>
              <a:latin typeface="Tahoma"/>
              <a:ea typeface="Tahoma"/>
              <a:cs typeface="Tahoma"/>
              <a:sym typeface="Tahoma"/>
            </a:endParaRPr>
          </a:p>
          <a:p>
            <a:pPr marL="0" marR="0" lvl="0" indent="0" algn="ctr" rtl="0">
              <a:spcBef>
                <a:spcPts val="0"/>
              </a:spcBef>
              <a:spcAft>
                <a:spcPts val="0"/>
              </a:spcAft>
              <a:buNone/>
            </a:pPr>
            <a:r>
              <a:rPr lang="it-IT" sz="2400" dirty="0">
                <a:solidFill>
                  <a:schemeClr val="lt1"/>
                </a:solidFill>
                <a:latin typeface="Tahoma"/>
                <a:ea typeface="Tahoma"/>
                <a:cs typeface="Tahoma"/>
                <a:sym typeface="Tahoma"/>
              </a:rPr>
              <a:t>Morten Hother Sørensen</a:t>
            </a:r>
            <a:endParaRPr sz="2400" b="0" i="0" u="none" strike="noStrike" cap="none" dirty="0">
              <a:solidFill>
                <a:schemeClr val="lt1"/>
              </a:solidFill>
              <a:latin typeface="Tahoma"/>
              <a:ea typeface="Tahoma"/>
              <a:cs typeface="Tahoma"/>
              <a:sym typeface="Tahoma"/>
            </a:endParaRPr>
          </a:p>
          <a:p>
            <a:pPr marL="0" marR="0" lvl="0" indent="0" algn="ctr" rtl="0">
              <a:spcBef>
                <a:spcPts val="0"/>
              </a:spcBef>
              <a:spcAft>
                <a:spcPts val="0"/>
              </a:spcAft>
              <a:buNone/>
            </a:pPr>
            <a:endParaRPr sz="800" b="0" i="0" u="none" strike="noStrike" cap="none" dirty="0">
              <a:solidFill>
                <a:srgbClr val="2F5496"/>
              </a:solidFill>
              <a:latin typeface="Century Gothic"/>
              <a:ea typeface="Century Gothic"/>
              <a:cs typeface="Century Gothic"/>
              <a:sym typeface="Century Gothic"/>
            </a:endParaRPr>
          </a:p>
          <a:p>
            <a:pPr marL="0" marR="0" lvl="0" indent="0" algn="ctr" rtl="0">
              <a:spcBef>
                <a:spcPts val="0"/>
              </a:spcBef>
              <a:spcAft>
                <a:spcPts val="0"/>
              </a:spcAft>
              <a:buNone/>
            </a:pPr>
            <a:r>
              <a:rPr lang="it-IT" sz="2000" b="0" i="0" u="none" strike="noStrike" cap="none" dirty="0">
                <a:solidFill>
                  <a:schemeClr val="lt1"/>
                </a:solidFill>
                <a:latin typeface="Tahoma"/>
                <a:ea typeface="Tahoma"/>
                <a:cs typeface="Tahoma"/>
                <a:sym typeface="Tahoma"/>
              </a:rPr>
              <a:t>EasyPark Group</a:t>
            </a:r>
            <a:endParaRPr sz="1600" b="0" i="0" u="none" strike="noStrike" cap="none" dirty="0">
              <a:solidFill>
                <a:srgbClr val="2F5496"/>
              </a:solidFill>
              <a:latin typeface="Century Gothic"/>
              <a:ea typeface="Century Gothic"/>
              <a:cs typeface="Century Gothic"/>
              <a:sym typeface="Century Gothic"/>
            </a:endParaRPr>
          </a:p>
        </p:txBody>
      </p:sp>
      <p:sp>
        <p:nvSpPr>
          <p:cNvPr id="5" name="Tekstfelt 4">
            <a:extLst>
              <a:ext uri="{FF2B5EF4-FFF2-40B4-BE49-F238E27FC236}">
                <a16:creationId xmlns:a16="http://schemas.microsoft.com/office/drawing/2014/main" id="{65AAE0B5-D003-4E54-A5E6-F9064A6F1C74}"/>
              </a:ext>
            </a:extLst>
          </p:cNvPr>
          <p:cNvSpPr txBox="1"/>
          <p:nvPr/>
        </p:nvSpPr>
        <p:spPr>
          <a:xfrm>
            <a:off x="3048000" y="3275112"/>
            <a:ext cx="6096000" cy="307777"/>
          </a:xfrm>
          <a:prstGeom prst="rect">
            <a:avLst/>
          </a:prstGeom>
          <a:noFill/>
        </p:spPr>
        <p:txBody>
          <a:bodyPr wrap="square">
            <a:spAutoFit/>
          </a:bodyPr>
          <a:lstStyle/>
          <a:p>
            <a:r>
              <a:rPr lang="da-DK" b="0" dirty="0">
                <a:effectLst/>
              </a:rPr>
              <a:t> </a:t>
            </a:r>
            <a:endParaRPr lang="da-DK" dirty="0"/>
          </a:p>
        </p:txBody>
      </p:sp>
      <p:sp>
        <p:nvSpPr>
          <p:cNvPr id="7" name="Tekstfelt 6">
            <a:extLst>
              <a:ext uri="{FF2B5EF4-FFF2-40B4-BE49-F238E27FC236}">
                <a16:creationId xmlns:a16="http://schemas.microsoft.com/office/drawing/2014/main" id="{B8DF9798-8710-48C7-9326-3BFB41380295}"/>
              </a:ext>
            </a:extLst>
          </p:cNvPr>
          <p:cNvSpPr txBox="1"/>
          <p:nvPr/>
        </p:nvSpPr>
        <p:spPr>
          <a:xfrm>
            <a:off x="3048000" y="3275112"/>
            <a:ext cx="6096000" cy="307777"/>
          </a:xfrm>
          <a:prstGeom prst="rect">
            <a:avLst/>
          </a:prstGeom>
          <a:noFill/>
        </p:spPr>
        <p:txBody>
          <a:bodyPr wrap="square">
            <a:spAutoFit/>
          </a:bodyPr>
          <a:lstStyle/>
          <a:p>
            <a:r>
              <a:rPr lang="da-DK" b="0" dirty="0">
                <a:effectLst/>
              </a:rPr>
              <a:t> </a:t>
            </a:r>
            <a:endParaRPr lang="da-DK" dirty="0"/>
          </a:p>
        </p:txBody>
      </p:sp>
      <p:sp>
        <p:nvSpPr>
          <p:cNvPr id="9" name="Tekstfelt 8">
            <a:extLst>
              <a:ext uri="{FF2B5EF4-FFF2-40B4-BE49-F238E27FC236}">
                <a16:creationId xmlns:a16="http://schemas.microsoft.com/office/drawing/2014/main" id="{58B23157-BB0A-49A5-A277-7A0A657FA85E}"/>
              </a:ext>
            </a:extLst>
          </p:cNvPr>
          <p:cNvSpPr txBox="1"/>
          <p:nvPr/>
        </p:nvSpPr>
        <p:spPr>
          <a:xfrm>
            <a:off x="3048000" y="3275112"/>
            <a:ext cx="6096000" cy="307777"/>
          </a:xfrm>
          <a:prstGeom prst="rect">
            <a:avLst/>
          </a:prstGeom>
          <a:noFill/>
        </p:spPr>
        <p:txBody>
          <a:bodyPr wrap="square">
            <a:spAutoFit/>
          </a:bodyPr>
          <a:lstStyle/>
          <a:p>
            <a:r>
              <a:rPr lang="da-DK" b="0" dirty="0">
                <a:effectLst/>
              </a:rPr>
              <a:t> </a:t>
            </a:r>
            <a:endParaRPr lang="da-DK" dirty="0"/>
          </a:p>
        </p:txBody>
      </p:sp>
      <p:sp>
        <p:nvSpPr>
          <p:cNvPr id="11" name="Tekstfelt 10">
            <a:extLst>
              <a:ext uri="{FF2B5EF4-FFF2-40B4-BE49-F238E27FC236}">
                <a16:creationId xmlns:a16="http://schemas.microsoft.com/office/drawing/2014/main" id="{87D9E406-EA3E-4636-9FB3-E3148BBBF879}"/>
              </a:ext>
            </a:extLst>
          </p:cNvPr>
          <p:cNvSpPr txBox="1"/>
          <p:nvPr/>
        </p:nvSpPr>
        <p:spPr>
          <a:xfrm>
            <a:off x="3048000" y="3275112"/>
            <a:ext cx="6096000" cy="307777"/>
          </a:xfrm>
          <a:prstGeom prst="rect">
            <a:avLst/>
          </a:prstGeom>
          <a:noFill/>
        </p:spPr>
        <p:txBody>
          <a:bodyPr wrap="square">
            <a:spAutoFit/>
          </a:bodyPr>
          <a:lstStyle/>
          <a:p>
            <a:r>
              <a:rPr lang="da-DK" b="0" dirty="0">
                <a:effectLst/>
              </a:rPr>
              <a:t>  </a:t>
            </a:r>
            <a:endParaRPr lang="da-DK" dirty="0"/>
          </a:p>
        </p:txBody>
      </p:sp>
      <p:sp>
        <p:nvSpPr>
          <p:cNvPr id="13" name="Tekstfelt 12">
            <a:extLst>
              <a:ext uri="{FF2B5EF4-FFF2-40B4-BE49-F238E27FC236}">
                <a16:creationId xmlns:a16="http://schemas.microsoft.com/office/drawing/2014/main" id="{503A8319-B108-4E41-BAFF-0BC8CDCE10DA}"/>
              </a:ext>
            </a:extLst>
          </p:cNvPr>
          <p:cNvSpPr txBox="1"/>
          <p:nvPr/>
        </p:nvSpPr>
        <p:spPr>
          <a:xfrm>
            <a:off x="3048000" y="3275112"/>
            <a:ext cx="6096000" cy="307777"/>
          </a:xfrm>
          <a:prstGeom prst="rect">
            <a:avLst/>
          </a:prstGeom>
          <a:noFill/>
        </p:spPr>
        <p:txBody>
          <a:bodyPr wrap="square">
            <a:spAutoFit/>
          </a:bodyPr>
          <a:lstStyle/>
          <a:p>
            <a:r>
              <a:rPr lang="da-DK" b="0" dirty="0">
                <a:effectLst/>
              </a:rPr>
              <a:t> </a:t>
            </a:r>
            <a:endParaRPr lang="da-DK"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70"/>
          <p:cNvPicPr preferRelativeResize="0"/>
          <p:nvPr/>
        </p:nvPicPr>
        <p:blipFill rotWithShape="1">
          <a:blip r:embed="rId3">
            <a:alphaModFix/>
          </a:blip>
          <a:srcRect l="59" t="40297" r="109" b="27214"/>
          <a:stretch/>
        </p:blipFill>
        <p:spPr>
          <a:xfrm>
            <a:off x="1" y="3290500"/>
            <a:ext cx="12192004" cy="2644501"/>
          </a:xfrm>
          <a:prstGeom prst="rect">
            <a:avLst/>
          </a:prstGeom>
          <a:noFill/>
          <a:ln>
            <a:noFill/>
          </a:ln>
        </p:spPr>
      </p:pic>
      <p:sp>
        <p:nvSpPr>
          <p:cNvPr id="592" name="Google Shape;592;p70"/>
          <p:cNvSpPr/>
          <p:nvPr/>
        </p:nvSpPr>
        <p:spPr>
          <a:xfrm>
            <a:off x="6250967" y="3911540"/>
            <a:ext cx="2407200" cy="1406400"/>
          </a:xfrm>
          <a:prstGeom prst="rect">
            <a:avLst/>
          </a:prstGeom>
          <a:noFill/>
          <a:ln>
            <a:noFill/>
          </a:ln>
        </p:spPr>
        <p:txBody>
          <a:bodyPr spcFirstLastPara="1" wrap="square" lIns="0" tIns="0" rIns="0" bIns="0" anchor="t" anchorCtr="0">
            <a:noAutofit/>
          </a:bodyPr>
          <a:lstStyle/>
          <a:p>
            <a:pPr defTabSz="1219170">
              <a:lnSpc>
                <a:spcPct val="115000"/>
              </a:lnSpc>
            </a:pPr>
            <a:r>
              <a:rPr lang="en" sz="1333">
                <a:solidFill>
                  <a:srgbClr val="FFFFFF"/>
                </a:solidFill>
                <a:latin typeface="Poppins"/>
                <a:ea typeface="Poppins"/>
                <a:cs typeface="Poppins"/>
                <a:sym typeface="Poppins"/>
              </a:rPr>
              <a:t>Congestion hampers accessibility and causes polluting emissions. Reducing these effects makes the city more livable.</a:t>
            </a:r>
            <a:endParaRPr sz="1333">
              <a:solidFill>
                <a:srgbClr val="FFFFFF"/>
              </a:solidFill>
              <a:latin typeface="Poppins"/>
              <a:ea typeface="Poppins"/>
              <a:cs typeface="Poppins"/>
              <a:sym typeface="Poppins"/>
            </a:endParaRPr>
          </a:p>
        </p:txBody>
      </p:sp>
      <p:sp>
        <p:nvSpPr>
          <p:cNvPr id="593" name="Google Shape;593;p70"/>
          <p:cNvSpPr txBox="1">
            <a:spLocks noGrp="1"/>
          </p:cNvSpPr>
          <p:nvPr>
            <p:ph type="title"/>
          </p:nvPr>
        </p:nvSpPr>
        <p:spPr>
          <a:xfrm>
            <a:off x="480733" y="423833"/>
            <a:ext cx="11178800" cy="757200"/>
          </a:xfrm>
          <a:prstGeom prst="rect">
            <a:avLst/>
          </a:prstGeom>
        </p:spPr>
        <p:txBody>
          <a:bodyPr spcFirstLastPara="1" wrap="square" lIns="121900" tIns="121900" rIns="121900" bIns="121900" anchor="b" anchorCtr="0">
            <a:noAutofit/>
          </a:bodyPr>
          <a:lstStyle/>
          <a:p>
            <a:r>
              <a:rPr lang="en"/>
              <a:t>The problem of mismanaged parking space</a:t>
            </a:r>
            <a:endParaRPr/>
          </a:p>
        </p:txBody>
      </p:sp>
      <p:grpSp>
        <p:nvGrpSpPr>
          <p:cNvPr id="594" name="Google Shape;594;p70"/>
          <p:cNvGrpSpPr/>
          <p:nvPr/>
        </p:nvGrpSpPr>
        <p:grpSpPr>
          <a:xfrm>
            <a:off x="4475697" y="1773885"/>
            <a:ext cx="385864" cy="460704"/>
            <a:chOff x="4020775" y="2949075"/>
            <a:chExt cx="274675" cy="327950"/>
          </a:xfrm>
        </p:grpSpPr>
        <p:sp>
          <p:nvSpPr>
            <p:cNvPr id="595" name="Google Shape;595;p70"/>
            <p:cNvSpPr/>
            <p:nvPr/>
          </p:nvSpPr>
          <p:spPr>
            <a:xfrm>
              <a:off x="4020775" y="2978000"/>
              <a:ext cx="235950" cy="299025"/>
            </a:xfrm>
            <a:custGeom>
              <a:avLst/>
              <a:gdLst/>
              <a:ahLst/>
              <a:cxnLst/>
              <a:rect l="l" t="t" r="r" b="b"/>
              <a:pathLst>
                <a:path w="9438" h="11961" extrusionOk="0">
                  <a:moveTo>
                    <a:pt x="333" y="0"/>
                  </a:moveTo>
                  <a:cubicBezTo>
                    <a:pt x="150" y="0"/>
                    <a:pt x="1" y="150"/>
                    <a:pt x="1" y="336"/>
                  </a:cubicBezTo>
                  <a:lnTo>
                    <a:pt x="1" y="11629"/>
                  </a:lnTo>
                  <a:cubicBezTo>
                    <a:pt x="1" y="11811"/>
                    <a:pt x="150" y="11961"/>
                    <a:pt x="333" y="11961"/>
                  </a:cubicBezTo>
                  <a:lnTo>
                    <a:pt x="9105" y="11961"/>
                  </a:lnTo>
                  <a:cubicBezTo>
                    <a:pt x="9291" y="11961"/>
                    <a:pt x="9437" y="11811"/>
                    <a:pt x="9437" y="11629"/>
                  </a:cubicBezTo>
                  <a:lnTo>
                    <a:pt x="9437" y="11268"/>
                  </a:lnTo>
                  <a:cubicBezTo>
                    <a:pt x="9437" y="11086"/>
                    <a:pt x="9291" y="10936"/>
                    <a:pt x="9105" y="10936"/>
                  </a:cubicBezTo>
                  <a:cubicBezTo>
                    <a:pt x="8923" y="10936"/>
                    <a:pt x="8773" y="11086"/>
                    <a:pt x="8773" y="11268"/>
                  </a:cubicBezTo>
                  <a:lnTo>
                    <a:pt x="8773" y="11297"/>
                  </a:lnTo>
                  <a:lnTo>
                    <a:pt x="665" y="11297"/>
                  </a:lnTo>
                  <a:lnTo>
                    <a:pt x="665" y="668"/>
                  </a:lnTo>
                  <a:lnTo>
                    <a:pt x="986" y="668"/>
                  </a:lnTo>
                  <a:cubicBezTo>
                    <a:pt x="1172" y="668"/>
                    <a:pt x="1318" y="518"/>
                    <a:pt x="1318" y="336"/>
                  </a:cubicBezTo>
                  <a:cubicBezTo>
                    <a:pt x="1318" y="150"/>
                    <a:pt x="1172" y="0"/>
                    <a:pt x="986"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596" name="Google Shape;596;p70"/>
            <p:cNvSpPr/>
            <p:nvPr/>
          </p:nvSpPr>
          <p:spPr>
            <a:xfrm>
              <a:off x="4059425" y="2949075"/>
              <a:ext cx="236025" cy="299025"/>
            </a:xfrm>
            <a:custGeom>
              <a:avLst/>
              <a:gdLst/>
              <a:ahLst/>
              <a:cxnLst/>
              <a:rect l="l" t="t" r="r" b="b"/>
              <a:pathLst>
                <a:path w="9441" h="11961" extrusionOk="0">
                  <a:moveTo>
                    <a:pt x="6791" y="664"/>
                  </a:moveTo>
                  <a:lnTo>
                    <a:pt x="8777" y="2535"/>
                  </a:lnTo>
                  <a:lnTo>
                    <a:pt x="8777" y="11297"/>
                  </a:lnTo>
                  <a:lnTo>
                    <a:pt x="668" y="11297"/>
                  </a:lnTo>
                  <a:lnTo>
                    <a:pt x="668" y="664"/>
                  </a:lnTo>
                  <a:close/>
                  <a:moveTo>
                    <a:pt x="333" y="0"/>
                  </a:moveTo>
                  <a:cubicBezTo>
                    <a:pt x="150" y="0"/>
                    <a:pt x="0" y="150"/>
                    <a:pt x="0" y="332"/>
                  </a:cubicBezTo>
                  <a:lnTo>
                    <a:pt x="0" y="11629"/>
                  </a:lnTo>
                  <a:cubicBezTo>
                    <a:pt x="0" y="11811"/>
                    <a:pt x="150" y="11961"/>
                    <a:pt x="333" y="11961"/>
                  </a:cubicBezTo>
                  <a:lnTo>
                    <a:pt x="9109" y="11961"/>
                  </a:lnTo>
                  <a:cubicBezTo>
                    <a:pt x="9291" y="11961"/>
                    <a:pt x="9441" y="11811"/>
                    <a:pt x="9441" y="11629"/>
                  </a:cubicBezTo>
                  <a:lnTo>
                    <a:pt x="9441" y="2392"/>
                  </a:lnTo>
                  <a:cubicBezTo>
                    <a:pt x="9441" y="2303"/>
                    <a:pt x="9401" y="2214"/>
                    <a:pt x="9334" y="2150"/>
                  </a:cubicBezTo>
                  <a:lnTo>
                    <a:pt x="7152" y="93"/>
                  </a:lnTo>
                  <a:cubicBezTo>
                    <a:pt x="7088" y="32"/>
                    <a:pt x="7009" y="0"/>
                    <a:pt x="6924"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597" name="Google Shape;597;p70"/>
            <p:cNvSpPr/>
            <p:nvPr/>
          </p:nvSpPr>
          <p:spPr>
            <a:xfrm>
              <a:off x="4221875" y="2957000"/>
              <a:ext cx="73575" cy="61350"/>
            </a:xfrm>
            <a:custGeom>
              <a:avLst/>
              <a:gdLst/>
              <a:ahLst/>
              <a:cxnLst/>
              <a:rect l="l" t="t" r="r" b="b"/>
              <a:pathLst>
                <a:path w="2943" h="2454" extrusionOk="0">
                  <a:moveTo>
                    <a:pt x="333" y="1"/>
                  </a:moveTo>
                  <a:cubicBezTo>
                    <a:pt x="147" y="1"/>
                    <a:pt x="1" y="151"/>
                    <a:pt x="1" y="333"/>
                  </a:cubicBezTo>
                  <a:lnTo>
                    <a:pt x="1" y="2122"/>
                  </a:lnTo>
                  <a:cubicBezTo>
                    <a:pt x="1" y="2307"/>
                    <a:pt x="147" y="2454"/>
                    <a:pt x="333" y="2454"/>
                  </a:cubicBezTo>
                  <a:lnTo>
                    <a:pt x="2611" y="2454"/>
                  </a:lnTo>
                  <a:cubicBezTo>
                    <a:pt x="2793" y="2454"/>
                    <a:pt x="2943" y="2307"/>
                    <a:pt x="2943" y="2122"/>
                  </a:cubicBezTo>
                  <a:cubicBezTo>
                    <a:pt x="2943" y="1940"/>
                    <a:pt x="2793" y="1790"/>
                    <a:pt x="2611" y="1790"/>
                  </a:cubicBezTo>
                  <a:lnTo>
                    <a:pt x="665" y="1790"/>
                  </a:lnTo>
                  <a:lnTo>
                    <a:pt x="665" y="333"/>
                  </a:lnTo>
                  <a:cubicBezTo>
                    <a:pt x="665" y="151"/>
                    <a:pt x="515" y="1"/>
                    <a:pt x="333"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598" name="Google Shape;598;p70"/>
            <p:cNvSpPr/>
            <p:nvPr/>
          </p:nvSpPr>
          <p:spPr>
            <a:xfrm>
              <a:off x="4095400" y="3042875"/>
              <a:ext cx="82675" cy="16625"/>
            </a:xfrm>
            <a:custGeom>
              <a:avLst/>
              <a:gdLst/>
              <a:ahLst/>
              <a:cxnLst/>
              <a:rect l="l" t="t" r="r" b="b"/>
              <a:pathLst>
                <a:path w="3307" h="665" extrusionOk="0">
                  <a:moveTo>
                    <a:pt x="332" y="1"/>
                  </a:moveTo>
                  <a:cubicBezTo>
                    <a:pt x="150" y="1"/>
                    <a:pt x="0" y="147"/>
                    <a:pt x="0" y="333"/>
                  </a:cubicBezTo>
                  <a:cubicBezTo>
                    <a:pt x="0" y="515"/>
                    <a:pt x="150" y="665"/>
                    <a:pt x="332" y="665"/>
                  </a:cubicBezTo>
                  <a:lnTo>
                    <a:pt x="2975" y="665"/>
                  </a:lnTo>
                  <a:cubicBezTo>
                    <a:pt x="3160" y="665"/>
                    <a:pt x="3307" y="515"/>
                    <a:pt x="3307" y="333"/>
                  </a:cubicBezTo>
                  <a:cubicBezTo>
                    <a:pt x="3307" y="147"/>
                    <a:pt x="3160" y="1"/>
                    <a:pt x="2975"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599" name="Google Shape;599;p70"/>
            <p:cNvSpPr/>
            <p:nvPr/>
          </p:nvSpPr>
          <p:spPr>
            <a:xfrm>
              <a:off x="4095400" y="3083850"/>
              <a:ext cx="143100" cy="16625"/>
            </a:xfrm>
            <a:custGeom>
              <a:avLst/>
              <a:gdLst/>
              <a:ahLst/>
              <a:cxnLst/>
              <a:rect l="l" t="t" r="r" b="b"/>
              <a:pathLst>
                <a:path w="5724" h="665" extrusionOk="0">
                  <a:moveTo>
                    <a:pt x="332" y="0"/>
                  </a:moveTo>
                  <a:cubicBezTo>
                    <a:pt x="150" y="0"/>
                    <a:pt x="0" y="147"/>
                    <a:pt x="0" y="333"/>
                  </a:cubicBezTo>
                  <a:cubicBezTo>
                    <a:pt x="0" y="515"/>
                    <a:pt x="150" y="665"/>
                    <a:pt x="332" y="665"/>
                  </a:cubicBezTo>
                  <a:lnTo>
                    <a:pt x="5392" y="665"/>
                  </a:lnTo>
                  <a:cubicBezTo>
                    <a:pt x="5574" y="665"/>
                    <a:pt x="5724" y="515"/>
                    <a:pt x="5724" y="333"/>
                  </a:cubicBezTo>
                  <a:cubicBezTo>
                    <a:pt x="5724" y="147"/>
                    <a:pt x="5574" y="0"/>
                    <a:pt x="5392"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0" name="Google Shape;600;p70"/>
            <p:cNvSpPr/>
            <p:nvPr/>
          </p:nvSpPr>
          <p:spPr>
            <a:xfrm>
              <a:off x="4095400" y="3126600"/>
              <a:ext cx="143100" cy="16625"/>
            </a:xfrm>
            <a:custGeom>
              <a:avLst/>
              <a:gdLst/>
              <a:ahLst/>
              <a:cxnLst/>
              <a:rect l="l" t="t" r="r" b="b"/>
              <a:pathLst>
                <a:path w="5724" h="665" extrusionOk="0">
                  <a:moveTo>
                    <a:pt x="332" y="1"/>
                  </a:moveTo>
                  <a:cubicBezTo>
                    <a:pt x="150" y="1"/>
                    <a:pt x="0" y="147"/>
                    <a:pt x="0" y="333"/>
                  </a:cubicBezTo>
                  <a:cubicBezTo>
                    <a:pt x="0" y="515"/>
                    <a:pt x="150" y="665"/>
                    <a:pt x="332" y="665"/>
                  </a:cubicBezTo>
                  <a:lnTo>
                    <a:pt x="5392" y="665"/>
                  </a:lnTo>
                  <a:cubicBezTo>
                    <a:pt x="5574" y="665"/>
                    <a:pt x="5724" y="515"/>
                    <a:pt x="5724" y="333"/>
                  </a:cubicBezTo>
                  <a:cubicBezTo>
                    <a:pt x="5724" y="147"/>
                    <a:pt x="5574" y="1"/>
                    <a:pt x="5392"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grpSp>
      <p:grpSp>
        <p:nvGrpSpPr>
          <p:cNvPr id="601" name="Google Shape;601;p70"/>
          <p:cNvGrpSpPr/>
          <p:nvPr/>
        </p:nvGrpSpPr>
        <p:grpSpPr>
          <a:xfrm>
            <a:off x="1694235" y="1774012"/>
            <a:ext cx="460599" cy="460459"/>
            <a:chOff x="4658000" y="2947550"/>
            <a:chExt cx="327875" cy="327775"/>
          </a:xfrm>
        </p:grpSpPr>
        <p:sp>
          <p:nvSpPr>
            <p:cNvPr id="602" name="Google Shape;602;p70"/>
            <p:cNvSpPr/>
            <p:nvPr/>
          </p:nvSpPr>
          <p:spPr>
            <a:xfrm>
              <a:off x="4739500" y="3026100"/>
              <a:ext cx="146775" cy="175600"/>
            </a:xfrm>
            <a:custGeom>
              <a:avLst/>
              <a:gdLst/>
              <a:ahLst/>
              <a:cxnLst/>
              <a:rect l="l" t="t" r="r" b="b"/>
              <a:pathLst>
                <a:path w="5871" h="7024" extrusionOk="0">
                  <a:moveTo>
                    <a:pt x="3549" y="0"/>
                  </a:moveTo>
                  <a:cubicBezTo>
                    <a:pt x="2346" y="0"/>
                    <a:pt x="1329" y="925"/>
                    <a:pt x="950" y="2360"/>
                  </a:cubicBezTo>
                  <a:lnTo>
                    <a:pt x="297" y="2360"/>
                  </a:lnTo>
                  <a:cubicBezTo>
                    <a:pt x="136" y="2360"/>
                    <a:pt x="0" y="2496"/>
                    <a:pt x="0" y="2657"/>
                  </a:cubicBezTo>
                  <a:cubicBezTo>
                    <a:pt x="0" y="2814"/>
                    <a:pt x="136" y="2950"/>
                    <a:pt x="297" y="2950"/>
                  </a:cubicBezTo>
                  <a:lnTo>
                    <a:pt x="829" y="2950"/>
                  </a:lnTo>
                  <a:cubicBezTo>
                    <a:pt x="811" y="3121"/>
                    <a:pt x="800" y="3307"/>
                    <a:pt x="800" y="3521"/>
                  </a:cubicBezTo>
                  <a:cubicBezTo>
                    <a:pt x="800" y="3682"/>
                    <a:pt x="807" y="3839"/>
                    <a:pt x="822" y="3989"/>
                  </a:cubicBezTo>
                  <a:lnTo>
                    <a:pt x="297" y="3989"/>
                  </a:lnTo>
                  <a:cubicBezTo>
                    <a:pt x="136" y="3989"/>
                    <a:pt x="0" y="4124"/>
                    <a:pt x="0" y="4281"/>
                  </a:cubicBezTo>
                  <a:cubicBezTo>
                    <a:pt x="0" y="4442"/>
                    <a:pt x="136" y="4578"/>
                    <a:pt x="297" y="4578"/>
                  </a:cubicBezTo>
                  <a:lnTo>
                    <a:pt x="918" y="4578"/>
                  </a:lnTo>
                  <a:cubicBezTo>
                    <a:pt x="1261" y="6063"/>
                    <a:pt x="2314" y="7023"/>
                    <a:pt x="3617" y="7023"/>
                  </a:cubicBezTo>
                  <a:cubicBezTo>
                    <a:pt x="4499" y="7023"/>
                    <a:pt x="5195" y="6609"/>
                    <a:pt x="5809" y="5720"/>
                  </a:cubicBezTo>
                  <a:cubicBezTo>
                    <a:pt x="5849" y="5670"/>
                    <a:pt x="5870" y="5606"/>
                    <a:pt x="5870" y="5549"/>
                  </a:cubicBezTo>
                  <a:cubicBezTo>
                    <a:pt x="5870" y="5392"/>
                    <a:pt x="5749" y="5274"/>
                    <a:pt x="5585" y="5274"/>
                  </a:cubicBezTo>
                  <a:cubicBezTo>
                    <a:pt x="5485" y="5274"/>
                    <a:pt x="5406" y="5317"/>
                    <a:pt x="5342" y="5406"/>
                  </a:cubicBezTo>
                  <a:cubicBezTo>
                    <a:pt x="4856" y="6120"/>
                    <a:pt x="4317" y="6452"/>
                    <a:pt x="3646" y="6452"/>
                  </a:cubicBezTo>
                  <a:cubicBezTo>
                    <a:pt x="2660" y="6452"/>
                    <a:pt x="1864" y="5738"/>
                    <a:pt x="1550" y="4578"/>
                  </a:cubicBezTo>
                  <a:lnTo>
                    <a:pt x="3996" y="4578"/>
                  </a:lnTo>
                  <a:cubicBezTo>
                    <a:pt x="4156" y="4578"/>
                    <a:pt x="4292" y="4442"/>
                    <a:pt x="4292" y="4281"/>
                  </a:cubicBezTo>
                  <a:cubicBezTo>
                    <a:pt x="4292" y="4124"/>
                    <a:pt x="4156" y="3989"/>
                    <a:pt x="3996" y="3989"/>
                  </a:cubicBezTo>
                  <a:lnTo>
                    <a:pt x="1439" y="3989"/>
                  </a:lnTo>
                  <a:cubicBezTo>
                    <a:pt x="1425" y="3839"/>
                    <a:pt x="1418" y="3671"/>
                    <a:pt x="1418" y="3503"/>
                  </a:cubicBezTo>
                  <a:cubicBezTo>
                    <a:pt x="1418" y="3328"/>
                    <a:pt x="1432" y="3150"/>
                    <a:pt x="1457" y="2950"/>
                  </a:cubicBezTo>
                  <a:lnTo>
                    <a:pt x="3999" y="2950"/>
                  </a:lnTo>
                  <a:cubicBezTo>
                    <a:pt x="4156" y="2950"/>
                    <a:pt x="4292" y="2814"/>
                    <a:pt x="4292" y="2657"/>
                  </a:cubicBezTo>
                  <a:cubicBezTo>
                    <a:pt x="4292" y="2496"/>
                    <a:pt x="4156" y="2360"/>
                    <a:pt x="3999" y="2360"/>
                  </a:cubicBezTo>
                  <a:lnTo>
                    <a:pt x="1571" y="2360"/>
                  </a:lnTo>
                  <a:cubicBezTo>
                    <a:pt x="1896" y="1272"/>
                    <a:pt x="2657" y="572"/>
                    <a:pt x="3532" y="572"/>
                  </a:cubicBezTo>
                  <a:cubicBezTo>
                    <a:pt x="4388" y="572"/>
                    <a:pt x="4849" y="954"/>
                    <a:pt x="5313" y="1568"/>
                  </a:cubicBezTo>
                  <a:cubicBezTo>
                    <a:pt x="5367" y="1650"/>
                    <a:pt x="5467" y="1704"/>
                    <a:pt x="5567" y="1704"/>
                  </a:cubicBezTo>
                  <a:cubicBezTo>
                    <a:pt x="5727" y="1704"/>
                    <a:pt x="5863" y="1568"/>
                    <a:pt x="5863" y="1407"/>
                  </a:cubicBezTo>
                  <a:cubicBezTo>
                    <a:pt x="5863" y="1321"/>
                    <a:pt x="5813" y="1247"/>
                    <a:pt x="5792" y="1218"/>
                  </a:cubicBezTo>
                  <a:cubicBezTo>
                    <a:pt x="5192" y="390"/>
                    <a:pt x="4481" y="0"/>
                    <a:pt x="3549"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3" name="Google Shape;603;p70"/>
            <p:cNvSpPr/>
            <p:nvPr/>
          </p:nvSpPr>
          <p:spPr>
            <a:xfrm>
              <a:off x="4737900" y="3024575"/>
              <a:ext cx="149975" cy="178725"/>
            </a:xfrm>
            <a:custGeom>
              <a:avLst/>
              <a:gdLst/>
              <a:ahLst/>
              <a:cxnLst/>
              <a:rect l="l" t="t" r="r" b="b"/>
              <a:pathLst>
                <a:path w="5999" h="7149" extrusionOk="0">
                  <a:moveTo>
                    <a:pt x="3613" y="126"/>
                  </a:moveTo>
                  <a:cubicBezTo>
                    <a:pt x="4520" y="126"/>
                    <a:pt x="5216" y="504"/>
                    <a:pt x="5806" y="1318"/>
                  </a:cubicBezTo>
                  <a:cubicBezTo>
                    <a:pt x="5813" y="1333"/>
                    <a:pt x="5863" y="1397"/>
                    <a:pt x="5863" y="1472"/>
                  </a:cubicBezTo>
                  <a:cubicBezTo>
                    <a:pt x="5863" y="1597"/>
                    <a:pt x="5756" y="1700"/>
                    <a:pt x="5631" y="1700"/>
                  </a:cubicBezTo>
                  <a:cubicBezTo>
                    <a:pt x="5552" y="1700"/>
                    <a:pt x="5470" y="1661"/>
                    <a:pt x="5427" y="1593"/>
                  </a:cubicBezTo>
                  <a:cubicBezTo>
                    <a:pt x="4952" y="961"/>
                    <a:pt x="4477" y="568"/>
                    <a:pt x="3596" y="568"/>
                  </a:cubicBezTo>
                  <a:cubicBezTo>
                    <a:pt x="2699" y="568"/>
                    <a:pt x="1907" y="1290"/>
                    <a:pt x="1575" y="2404"/>
                  </a:cubicBezTo>
                  <a:lnTo>
                    <a:pt x="1550" y="2486"/>
                  </a:lnTo>
                  <a:lnTo>
                    <a:pt x="4060" y="2486"/>
                  </a:lnTo>
                  <a:cubicBezTo>
                    <a:pt x="4185" y="2486"/>
                    <a:pt x="4292" y="2593"/>
                    <a:pt x="4292" y="2718"/>
                  </a:cubicBezTo>
                  <a:cubicBezTo>
                    <a:pt x="4292" y="2843"/>
                    <a:pt x="4185" y="2946"/>
                    <a:pt x="4060" y="2946"/>
                  </a:cubicBezTo>
                  <a:lnTo>
                    <a:pt x="1464" y="2946"/>
                  </a:lnTo>
                  <a:lnTo>
                    <a:pt x="1457" y="3003"/>
                  </a:lnTo>
                  <a:cubicBezTo>
                    <a:pt x="1432" y="3203"/>
                    <a:pt x="1418" y="3389"/>
                    <a:pt x="1418" y="3564"/>
                  </a:cubicBezTo>
                  <a:cubicBezTo>
                    <a:pt x="1418" y="3732"/>
                    <a:pt x="1428" y="3903"/>
                    <a:pt x="1443" y="4057"/>
                  </a:cubicBezTo>
                  <a:lnTo>
                    <a:pt x="1446" y="4114"/>
                  </a:lnTo>
                  <a:lnTo>
                    <a:pt x="4060" y="4114"/>
                  </a:lnTo>
                  <a:cubicBezTo>
                    <a:pt x="4185" y="4114"/>
                    <a:pt x="4292" y="4217"/>
                    <a:pt x="4292" y="4342"/>
                  </a:cubicBezTo>
                  <a:cubicBezTo>
                    <a:pt x="4292" y="4467"/>
                    <a:pt x="4185" y="4574"/>
                    <a:pt x="4060" y="4574"/>
                  </a:cubicBezTo>
                  <a:lnTo>
                    <a:pt x="1532" y="4574"/>
                  </a:lnTo>
                  <a:lnTo>
                    <a:pt x="1553" y="4653"/>
                  </a:lnTo>
                  <a:cubicBezTo>
                    <a:pt x="1875" y="5842"/>
                    <a:pt x="2699" y="6577"/>
                    <a:pt x="3710" y="6577"/>
                  </a:cubicBezTo>
                  <a:cubicBezTo>
                    <a:pt x="4402" y="6577"/>
                    <a:pt x="4959" y="6238"/>
                    <a:pt x="5456" y="5506"/>
                  </a:cubicBezTo>
                  <a:cubicBezTo>
                    <a:pt x="5509" y="5431"/>
                    <a:pt x="5570" y="5399"/>
                    <a:pt x="5649" y="5399"/>
                  </a:cubicBezTo>
                  <a:cubicBezTo>
                    <a:pt x="5777" y="5399"/>
                    <a:pt x="5870" y="5488"/>
                    <a:pt x="5870" y="5610"/>
                  </a:cubicBezTo>
                  <a:cubicBezTo>
                    <a:pt x="5870" y="5656"/>
                    <a:pt x="5856" y="5703"/>
                    <a:pt x="5823" y="5746"/>
                  </a:cubicBezTo>
                  <a:cubicBezTo>
                    <a:pt x="5220" y="6617"/>
                    <a:pt x="4538" y="7020"/>
                    <a:pt x="3681" y="7020"/>
                  </a:cubicBezTo>
                  <a:cubicBezTo>
                    <a:pt x="2414" y="7020"/>
                    <a:pt x="1378" y="6081"/>
                    <a:pt x="1046" y="4624"/>
                  </a:cubicBezTo>
                  <a:lnTo>
                    <a:pt x="1032" y="4574"/>
                  </a:lnTo>
                  <a:lnTo>
                    <a:pt x="361" y="4574"/>
                  </a:lnTo>
                  <a:cubicBezTo>
                    <a:pt x="236" y="4574"/>
                    <a:pt x="129" y="4467"/>
                    <a:pt x="129" y="4342"/>
                  </a:cubicBezTo>
                  <a:cubicBezTo>
                    <a:pt x="129" y="4217"/>
                    <a:pt x="236" y="4114"/>
                    <a:pt x="361" y="4114"/>
                  </a:cubicBezTo>
                  <a:lnTo>
                    <a:pt x="957" y="4114"/>
                  </a:lnTo>
                  <a:lnTo>
                    <a:pt x="950" y="4046"/>
                  </a:lnTo>
                  <a:cubicBezTo>
                    <a:pt x="936" y="3896"/>
                    <a:pt x="928" y="3743"/>
                    <a:pt x="928" y="3582"/>
                  </a:cubicBezTo>
                  <a:cubicBezTo>
                    <a:pt x="928" y="3364"/>
                    <a:pt x="936" y="3186"/>
                    <a:pt x="957" y="3018"/>
                  </a:cubicBezTo>
                  <a:lnTo>
                    <a:pt x="964" y="2946"/>
                  </a:lnTo>
                  <a:lnTo>
                    <a:pt x="361" y="2946"/>
                  </a:lnTo>
                  <a:cubicBezTo>
                    <a:pt x="236" y="2946"/>
                    <a:pt x="129" y="2843"/>
                    <a:pt x="129" y="2718"/>
                  </a:cubicBezTo>
                  <a:cubicBezTo>
                    <a:pt x="129" y="2593"/>
                    <a:pt x="236" y="2486"/>
                    <a:pt x="361" y="2486"/>
                  </a:cubicBezTo>
                  <a:lnTo>
                    <a:pt x="1061" y="2486"/>
                  </a:lnTo>
                  <a:lnTo>
                    <a:pt x="1075" y="2439"/>
                  </a:lnTo>
                  <a:cubicBezTo>
                    <a:pt x="1446" y="1036"/>
                    <a:pt x="2442" y="126"/>
                    <a:pt x="3613" y="126"/>
                  </a:cubicBezTo>
                  <a:close/>
                  <a:moveTo>
                    <a:pt x="3613" y="1"/>
                  </a:moveTo>
                  <a:cubicBezTo>
                    <a:pt x="2396" y="1"/>
                    <a:pt x="1360" y="922"/>
                    <a:pt x="964" y="2357"/>
                  </a:cubicBezTo>
                  <a:lnTo>
                    <a:pt x="361" y="2357"/>
                  </a:lnTo>
                  <a:cubicBezTo>
                    <a:pt x="164" y="2357"/>
                    <a:pt x="0" y="2521"/>
                    <a:pt x="0" y="2718"/>
                  </a:cubicBezTo>
                  <a:cubicBezTo>
                    <a:pt x="0" y="2911"/>
                    <a:pt x="164" y="3075"/>
                    <a:pt x="361" y="3075"/>
                  </a:cubicBezTo>
                  <a:lnTo>
                    <a:pt x="825" y="3075"/>
                  </a:lnTo>
                  <a:cubicBezTo>
                    <a:pt x="811" y="3225"/>
                    <a:pt x="803" y="3389"/>
                    <a:pt x="803" y="3582"/>
                  </a:cubicBezTo>
                  <a:cubicBezTo>
                    <a:pt x="803" y="3721"/>
                    <a:pt x="807" y="3857"/>
                    <a:pt x="818" y="3985"/>
                  </a:cubicBezTo>
                  <a:lnTo>
                    <a:pt x="361" y="3985"/>
                  </a:lnTo>
                  <a:cubicBezTo>
                    <a:pt x="168" y="3985"/>
                    <a:pt x="4" y="4150"/>
                    <a:pt x="4" y="4342"/>
                  </a:cubicBezTo>
                  <a:cubicBezTo>
                    <a:pt x="4" y="4539"/>
                    <a:pt x="168" y="4699"/>
                    <a:pt x="361" y="4699"/>
                  </a:cubicBezTo>
                  <a:lnTo>
                    <a:pt x="932" y="4699"/>
                  </a:lnTo>
                  <a:cubicBezTo>
                    <a:pt x="1293" y="6188"/>
                    <a:pt x="2367" y="7149"/>
                    <a:pt x="3681" y="7149"/>
                  </a:cubicBezTo>
                  <a:cubicBezTo>
                    <a:pt x="4585" y="7149"/>
                    <a:pt x="5299" y="6724"/>
                    <a:pt x="5923" y="5820"/>
                  </a:cubicBezTo>
                  <a:cubicBezTo>
                    <a:pt x="5970" y="5756"/>
                    <a:pt x="5998" y="5681"/>
                    <a:pt x="5998" y="5610"/>
                  </a:cubicBezTo>
                  <a:cubicBezTo>
                    <a:pt x="5995" y="5417"/>
                    <a:pt x="5848" y="5271"/>
                    <a:pt x="5649" y="5271"/>
                  </a:cubicBezTo>
                  <a:cubicBezTo>
                    <a:pt x="5527" y="5271"/>
                    <a:pt x="5427" y="5324"/>
                    <a:pt x="5352" y="5431"/>
                  </a:cubicBezTo>
                  <a:cubicBezTo>
                    <a:pt x="4877" y="6128"/>
                    <a:pt x="4356" y="6452"/>
                    <a:pt x="3710" y="6452"/>
                  </a:cubicBezTo>
                  <a:cubicBezTo>
                    <a:pt x="2781" y="6452"/>
                    <a:pt x="2017" y="5781"/>
                    <a:pt x="1696" y="4699"/>
                  </a:cubicBezTo>
                  <a:lnTo>
                    <a:pt x="4060" y="4699"/>
                  </a:lnTo>
                  <a:cubicBezTo>
                    <a:pt x="4256" y="4699"/>
                    <a:pt x="4417" y="4539"/>
                    <a:pt x="4417" y="4342"/>
                  </a:cubicBezTo>
                  <a:cubicBezTo>
                    <a:pt x="4417" y="4150"/>
                    <a:pt x="4256" y="3985"/>
                    <a:pt x="4060" y="3985"/>
                  </a:cubicBezTo>
                  <a:lnTo>
                    <a:pt x="1560" y="3985"/>
                  </a:lnTo>
                  <a:cubicBezTo>
                    <a:pt x="1550" y="3853"/>
                    <a:pt x="1546" y="3707"/>
                    <a:pt x="1546" y="3564"/>
                  </a:cubicBezTo>
                  <a:cubicBezTo>
                    <a:pt x="1546" y="3410"/>
                    <a:pt x="1557" y="3250"/>
                    <a:pt x="1578" y="3075"/>
                  </a:cubicBezTo>
                  <a:lnTo>
                    <a:pt x="4060" y="3075"/>
                  </a:lnTo>
                  <a:cubicBezTo>
                    <a:pt x="4256" y="3075"/>
                    <a:pt x="4420" y="2911"/>
                    <a:pt x="4420" y="2718"/>
                  </a:cubicBezTo>
                  <a:cubicBezTo>
                    <a:pt x="4420" y="2521"/>
                    <a:pt x="4256" y="2357"/>
                    <a:pt x="4060" y="2357"/>
                  </a:cubicBezTo>
                  <a:lnTo>
                    <a:pt x="1721" y="2357"/>
                  </a:lnTo>
                  <a:cubicBezTo>
                    <a:pt x="2050" y="1347"/>
                    <a:pt x="2778" y="693"/>
                    <a:pt x="3596" y="693"/>
                  </a:cubicBezTo>
                  <a:cubicBezTo>
                    <a:pt x="4424" y="693"/>
                    <a:pt x="4874" y="1068"/>
                    <a:pt x="5324" y="1665"/>
                  </a:cubicBezTo>
                  <a:cubicBezTo>
                    <a:pt x="5388" y="1765"/>
                    <a:pt x="5509" y="1829"/>
                    <a:pt x="5631" y="1829"/>
                  </a:cubicBezTo>
                  <a:cubicBezTo>
                    <a:pt x="5823" y="1829"/>
                    <a:pt x="5988" y="1665"/>
                    <a:pt x="5988" y="1468"/>
                  </a:cubicBezTo>
                  <a:cubicBezTo>
                    <a:pt x="5988" y="1358"/>
                    <a:pt x="5923" y="1265"/>
                    <a:pt x="5906" y="1243"/>
                  </a:cubicBezTo>
                  <a:cubicBezTo>
                    <a:pt x="5295" y="394"/>
                    <a:pt x="4567" y="1"/>
                    <a:pt x="3613"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4" name="Google Shape;604;p70"/>
            <p:cNvSpPr/>
            <p:nvPr/>
          </p:nvSpPr>
          <p:spPr>
            <a:xfrm>
              <a:off x="4737975" y="3024575"/>
              <a:ext cx="149900" cy="178725"/>
            </a:xfrm>
            <a:custGeom>
              <a:avLst/>
              <a:gdLst/>
              <a:ahLst/>
              <a:cxnLst/>
              <a:rect l="l" t="t" r="r" b="b"/>
              <a:pathLst>
                <a:path w="5996" h="7149" extrusionOk="0">
                  <a:moveTo>
                    <a:pt x="3610" y="126"/>
                  </a:moveTo>
                  <a:cubicBezTo>
                    <a:pt x="4517" y="126"/>
                    <a:pt x="5213" y="504"/>
                    <a:pt x="5803" y="1318"/>
                  </a:cubicBezTo>
                  <a:cubicBezTo>
                    <a:pt x="5813" y="1336"/>
                    <a:pt x="5856" y="1397"/>
                    <a:pt x="5856" y="1472"/>
                  </a:cubicBezTo>
                  <a:cubicBezTo>
                    <a:pt x="5856" y="1597"/>
                    <a:pt x="5753" y="1700"/>
                    <a:pt x="5628" y="1700"/>
                  </a:cubicBezTo>
                  <a:cubicBezTo>
                    <a:pt x="5546" y="1700"/>
                    <a:pt x="5467" y="1661"/>
                    <a:pt x="5424" y="1593"/>
                  </a:cubicBezTo>
                  <a:cubicBezTo>
                    <a:pt x="4946" y="961"/>
                    <a:pt x="4474" y="568"/>
                    <a:pt x="3593" y="568"/>
                  </a:cubicBezTo>
                  <a:cubicBezTo>
                    <a:pt x="2696" y="568"/>
                    <a:pt x="1904" y="1290"/>
                    <a:pt x="1572" y="2404"/>
                  </a:cubicBezTo>
                  <a:lnTo>
                    <a:pt x="1547" y="2486"/>
                  </a:lnTo>
                  <a:lnTo>
                    <a:pt x="4057" y="2486"/>
                  </a:lnTo>
                  <a:cubicBezTo>
                    <a:pt x="4182" y="2486"/>
                    <a:pt x="4289" y="2593"/>
                    <a:pt x="4289" y="2718"/>
                  </a:cubicBezTo>
                  <a:cubicBezTo>
                    <a:pt x="4289" y="2843"/>
                    <a:pt x="4182" y="2946"/>
                    <a:pt x="4057" y="2946"/>
                  </a:cubicBezTo>
                  <a:lnTo>
                    <a:pt x="1461" y="2946"/>
                  </a:lnTo>
                  <a:lnTo>
                    <a:pt x="1454" y="3003"/>
                  </a:lnTo>
                  <a:cubicBezTo>
                    <a:pt x="1429" y="3203"/>
                    <a:pt x="1415" y="3385"/>
                    <a:pt x="1415" y="3564"/>
                  </a:cubicBezTo>
                  <a:cubicBezTo>
                    <a:pt x="1415" y="3732"/>
                    <a:pt x="1422" y="3903"/>
                    <a:pt x="1436" y="4057"/>
                  </a:cubicBezTo>
                  <a:lnTo>
                    <a:pt x="1443" y="4114"/>
                  </a:lnTo>
                  <a:lnTo>
                    <a:pt x="4057" y="4114"/>
                  </a:lnTo>
                  <a:cubicBezTo>
                    <a:pt x="4182" y="4114"/>
                    <a:pt x="4289" y="4217"/>
                    <a:pt x="4289" y="4342"/>
                  </a:cubicBezTo>
                  <a:cubicBezTo>
                    <a:pt x="4289" y="4467"/>
                    <a:pt x="4182" y="4574"/>
                    <a:pt x="4057" y="4574"/>
                  </a:cubicBezTo>
                  <a:lnTo>
                    <a:pt x="1529" y="4574"/>
                  </a:lnTo>
                  <a:lnTo>
                    <a:pt x="1550" y="4653"/>
                  </a:lnTo>
                  <a:cubicBezTo>
                    <a:pt x="1872" y="5842"/>
                    <a:pt x="2696" y="6577"/>
                    <a:pt x="3707" y="6577"/>
                  </a:cubicBezTo>
                  <a:cubicBezTo>
                    <a:pt x="4399" y="6577"/>
                    <a:pt x="4953" y="6235"/>
                    <a:pt x="5453" y="5506"/>
                  </a:cubicBezTo>
                  <a:cubicBezTo>
                    <a:pt x="5506" y="5431"/>
                    <a:pt x="5567" y="5399"/>
                    <a:pt x="5646" y="5399"/>
                  </a:cubicBezTo>
                  <a:cubicBezTo>
                    <a:pt x="5774" y="5399"/>
                    <a:pt x="5867" y="5488"/>
                    <a:pt x="5867" y="5610"/>
                  </a:cubicBezTo>
                  <a:cubicBezTo>
                    <a:pt x="5867" y="5656"/>
                    <a:pt x="5849" y="5703"/>
                    <a:pt x="5817" y="5746"/>
                  </a:cubicBezTo>
                  <a:cubicBezTo>
                    <a:pt x="5217" y="6617"/>
                    <a:pt x="4535" y="7020"/>
                    <a:pt x="3678" y="7020"/>
                  </a:cubicBezTo>
                  <a:cubicBezTo>
                    <a:pt x="2407" y="7020"/>
                    <a:pt x="1375" y="6081"/>
                    <a:pt x="1040" y="4624"/>
                  </a:cubicBezTo>
                  <a:lnTo>
                    <a:pt x="1029" y="4574"/>
                  </a:lnTo>
                  <a:lnTo>
                    <a:pt x="358" y="4574"/>
                  </a:lnTo>
                  <a:cubicBezTo>
                    <a:pt x="233" y="4574"/>
                    <a:pt x="126" y="4471"/>
                    <a:pt x="126" y="4346"/>
                  </a:cubicBezTo>
                  <a:cubicBezTo>
                    <a:pt x="126" y="4221"/>
                    <a:pt x="233" y="4114"/>
                    <a:pt x="358" y="4114"/>
                  </a:cubicBezTo>
                  <a:lnTo>
                    <a:pt x="954" y="4114"/>
                  </a:lnTo>
                  <a:lnTo>
                    <a:pt x="947" y="4046"/>
                  </a:lnTo>
                  <a:cubicBezTo>
                    <a:pt x="933" y="3896"/>
                    <a:pt x="925" y="3743"/>
                    <a:pt x="925" y="3582"/>
                  </a:cubicBezTo>
                  <a:cubicBezTo>
                    <a:pt x="925" y="3368"/>
                    <a:pt x="936" y="3189"/>
                    <a:pt x="954" y="3018"/>
                  </a:cubicBezTo>
                  <a:lnTo>
                    <a:pt x="961" y="2950"/>
                  </a:lnTo>
                  <a:lnTo>
                    <a:pt x="358" y="2950"/>
                  </a:lnTo>
                  <a:cubicBezTo>
                    <a:pt x="233" y="2950"/>
                    <a:pt x="126" y="2843"/>
                    <a:pt x="126" y="2718"/>
                  </a:cubicBezTo>
                  <a:cubicBezTo>
                    <a:pt x="126" y="2593"/>
                    <a:pt x="233" y="2486"/>
                    <a:pt x="358" y="2486"/>
                  </a:cubicBezTo>
                  <a:lnTo>
                    <a:pt x="1058" y="2486"/>
                  </a:lnTo>
                  <a:lnTo>
                    <a:pt x="1072" y="2439"/>
                  </a:lnTo>
                  <a:cubicBezTo>
                    <a:pt x="1443" y="1036"/>
                    <a:pt x="2439" y="126"/>
                    <a:pt x="3610" y="126"/>
                  </a:cubicBezTo>
                  <a:close/>
                  <a:moveTo>
                    <a:pt x="3610" y="1"/>
                  </a:moveTo>
                  <a:cubicBezTo>
                    <a:pt x="2393" y="1"/>
                    <a:pt x="1357" y="925"/>
                    <a:pt x="961" y="2361"/>
                  </a:cubicBezTo>
                  <a:lnTo>
                    <a:pt x="358" y="2361"/>
                  </a:lnTo>
                  <a:cubicBezTo>
                    <a:pt x="165" y="2361"/>
                    <a:pt x="1" y="2525"/>
                    <a:pt x="1" y="2718"/>
                  </a:cubicBezTo>
                  <a:cubicBezTo>
                    <a:pt x="1" y="2911"/>
                    <a:pt x="165" y="3075"/>
                    <a:pt x="358" y="3075"/>
                  </a:cubicBezTo>
                  <a:lnTo>
                    <a:pt x="822" y="3075"/>
                  </a:lnTo>
                  <a:cubicBezTo>
                    <a:pt x="808" y="3228"/>
                    <a:pt x="800" y="3393"/>
                    <a:pt x="800" y="3582"/>
                  </a:cubicBezTo>
                  <a:cubicBezTo>
                    <a:pt x="800" y="3721"/>
                    <a:pt x="804" y="3857"/>
                    <a:pt x="815" y="3989"/>
                  </a:cubicBezTo>
                  <a:lnTo>
                    <a:pt x="358" y="3989"/>
                  </a:lnTo>
                  <a:cubicBezTo>
                    <a:pt x="165" y="3989"/>
                    <a:pt x="1" y="4150"/>
                    <a:pt x="1" y="4346"/>
                  </a:cubicBezTo>
                  <a:cubicBezTo>
                    <a:pt x="1" y="4539"/>
                    <a:pt x="161" y="4703"/>
                    <a:pt x="358" y="4703"/>
                  </a:cubicBezTo>
                  <a:lnTo>
                    <a:pt x="929" y="4703"/>
                  </a:lnTo>
                  <a:cubicBezTo>
                    <a:pt x="1290" y="6188"/>
                    <a:pt x="2361" y="7149"/>
                    <a:pt x="3678" y="7149"/>
                  </a:cubicBezTo>
                  <a:cubicBezTo>
                    <a:pt x="4582" y="7149"/>
                    <a:pt x="5296" y="6724"/>
                    <a:pt x="5920" y="5820"/>
                  </a:cubicBezTo>
                  <a:cubicBezTo>
                    <a:pt x="5967" y="5756"/>
                    <a:pt x="5995" y="5681"/>
                    <a:pt x="5995" y="5610"/>
                  </a:cubicBezTo>
                  <a:cubicBezTo>
                    <a:pt x="5995" y="5417"/>
                    <a:pt x="5845" y="5271"/>
                    <a:pt x="5646" y="5271"/>
                  </a:cubicBezTo>
                  <a:cubicBezTo>
                    <a:pt x="5528" y="5271"/>
                    <a:pt x="5428" y="5324"/>
                    <a:pt x="5349" y="5435"/>
                  </a:cubicBezTo>
                  <a:cubicBezTo>
                    <a:pt x="4878" y="6128"/>
                    <a:pt x="4353" y="6452"/>
                    <a:pt x="3707" y="6452"/>
                  </a:cubicBezTo>
                  <a:cubicBezTo>
                    <a:pt x="2778" y="6452"/>
                    <a:pt x="2014" y="5785"/>
                    <a:pt x="1697" y="4703"/>
                  </a:cubicBezTo>
                  <a:lnTo>
                    <a:pt x="4057" y="4703"/>
                  </a:lnTo>
                  <a:cubicBezTo>
                    <a:pt x="4253" y="4703"/>
                    <a:pt x="4414" y="4539"/>
                    <a:pt x="4414" y="4346"/>
                  </a:cubicBezTo>
                  <a:cubicBezTo>
                    <a:pt x="4414" y="4153"/>
                    <a:pt x="4253" y="3989"/>
                    <a:pt x="4057" y="3989"/>
                  </a:cubicBezTo>
                  <a:lnTo>
                    <a:pt x="1557" y="3989"/>
                  </a:lnTo>
                  <a:cubicBezTo>
                    <a:pt x="1547" y="3853"/>
                    <a:pt x="1543" y="3710"/>
                    <a:pt x="1543" y="3564"/>
                  </a:cubicBezTo>
                  <a:cubicBezTo>
                    <a:pt x="1543" y="3410"/>
                    <a:pt x="1554" y="3250"/>
                    <a:pt x="1575" y="3075"/>
                  </a:cubicBezTo>
                  <a:lnTo>
                    <a:pt x="4060" y="3075"/>
                  </a:lnTo>
                  <a:cubicBezTo>
                    <a:pt x="4253" y="3075"/>
                    <a:pt x="4417" y="2911"/>
                    <a:pt x="4417" y="2718"/>
                  </a:cubicBezTo>
                  <a:cubicBezTo>
                    <a:pt x="4417" y="2525"/>
                    <a:pt x="4253" y="2361"/>
                    <a:pt x="4060" y="2361"/>
                  </a:cubicBezTo>
                  <a:lnTo>
                    <a:pt x="1718" y="2361"/>
                  </a:lnTo>
                  <a:cubicBezTo>
                    <a:pt x="2047" y="1347"/>
                    <a:pt x="2775" y="697"/>
                    <a:pt x="3593" y="697"/>
                  </a:cubicBezTo>
                  <a:cubicBezTo>
                    <a:pt x="4424" y="697"/>
                    <a:pt x="4871" y="1068"/>
                    <a:pt x="5321" y="1668"/>
                  </a:cubicBezTo>
                  <a:cubicBezTo>
                    <a:pt x="5388" y="1765"/>
                    <a:pt x="5506" y="1829"/>
                    <a:pt x="5628" y="1829"/>
                  </a:cubicBezTo>
                  <a:cubicBezTo>
                    <a:pt x="5820" y="1829"/>
                    <a:pt x="5985" y="1665"/>
                    <a:pt x="5985" y="1472"/>
                  </a:cubicBezTo>
                  <a:cubicBezTo>
                    <a:pt x="5985" y="1365"/>
                    <a:pt x="5928" y="1275"/>
                    <a:pt x="5903" y="1243"/>
                  </a:cubicBezTo>
                  <a:cubicBezTo>
                    <a:pt x="5292" y="397"/>
                    <a:pt x="4564" y="1"/>
                    <a:pt x="3610"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5" name="Google Shape;605;p70"/>
            <p:cNvSpPr/>
            <p:nvPr/>
          </p:nvSpPr>
          <p:spPr>
            <a:xfrm>
              <a:off x="4736375" y="3023075"/>
              <a:ext cx="153025" cy="181750"/>
            </a:xfrm>
            <a:custGeom>
              <a:avLst/>
              <a:gdLst/>
              <a:ahLst/>
              <a:cxnLst/>
              <a:rect l="l" t="t" r="r" b="b"/>
              <a:pathLst>
                <a:path w="6121" h="7270" extrusionOk="0">
                  <a:moveTo>
                    <a:pt x="5924" y="1353"/>
                  </a:moveTo>
                  <a:lnTo>
                    <a:pt x="5924" y="1353"/>
                  </a:lnTo>
                  <a:cubicBezTo>
                    <a:pt x="5945" y="1382"/>
                    <a:pt x="5984" y="1450"/>
                    <a:pt x="5984" y="1532"/>
                  </a:cubicBezTo>
                  <a:cubicBezTo>
                    <a:pt x="5984" y="1453"/>
                    <a:pt x="5945" y="1385"/>
                    <a:pt x="5924" y="1353"/>
                  </a:cubicBezTo>
                  <a:close/>
                  <a:moveTo>
                    <a:pt x="5477" y="1739"/>
                  </a:moveTo>
                  <a:cubicBezTo>
                    <a:pt x="5535" y="1792"/>
                    <a:pt x="5613" y="1825"/>
                    <a:pt x="5692" y="1825"/>
                  </a:cubicBezTo>
                  <a:cubicBezTo>
                    <a:pt x="5613" y="1825"/>
                    <a:pt x="5535" y="1796"/>
                    <a:pt x="5477" y="1739"/>
                  </a:cubicBezTo>
                  <a:close/>
                  <a:moveTo>
                    <a:pt x="5984" y="1532"/>
                  </a:moveTo>
                  <a:cubicBezTo>
                    <a:pt x="5984" y="1693"/>
                    <a:pt x="5852" y="1825"/>
                    <a:pt x="5692" y="1825"/>
                  </a:cubicBezTo>
                  <a:cubicBezTo>
                    <a:pt x="5849" y="1825"/>
                    <a:pt x="5984" y="1689"/>
                    <a:pt x="5984" y="1532"/>
                  </a:cubicBezTo>
                  <a:close/>
                  <a:moveTo>
                    <a:pt x="3657" y="693"/>
                  </a:moveTo>
                  <a:cubicBezTo>
                    <a:pt x="2817" y="693"/>
                    <a:pt x="2057" y="1364"/>
                    <a:pt x="1725" y="2403"/>
                  </a:cubicBezTo>
                  <a:lnTo>
                    <a:pt x="1696" y="2481"/>
                  </a:lnTo>
                  <a:cubicBezTo>
                    <a:pt x="2018" y="1396"/>
                    <a:pt x="2789" y="693"/>
                    <a:pt x="3657" y="693"/>
                  </a:cubicBezTo>
                  <a:close/>
                  <a:moveTo>
                    <a:pt x="939" y="3265"/>
                  </a:moveTo>
                  <a:cubicBezTo>
                    <a:pt x="929" y="3382"/>
                    <a:pt x="925" y="3507"/>
                    <a:pt x="925" y="3642"/>
                  </a:cubicBezTo>
                  <a:cubicBezTo>
                    <a:pt x="925" y="3503"/>
                    <a:pt x="929" y="3382"/>
                    <a:pt x="939" y="3265"/>
                  </a:cubicBezTo>
                  <a:close/>
                  <a:moveTo>
                    <a:pt x="4353" y="2600"/>
                  </a:moveTo>
                  <a:lnTo>
                    <a:pt x="4353" y="2600"/>
                  </a:lnTo>
                  <a:cubicBezTo>
                    <a:pt x="4392" y="2649"/>
                    <a:pt x="4417" y="2710"/>
                    <a:pt x="4417" y="2778"/>
                  </a:cubicBezTo>
                  <a:cubicBezTo>
                    <a:pt x="4417" y="2938"/>
                    <a:pt x="4281" y="3074"/>
                    <a:pt x="4121" y="3074"/>
                  </a:cubicBezTo>
                  <a:lnTo>
                    <a:pt x="1582" y="3074"/>
                  </a:lnTo>
                  <a:lnTo>
                    <a:pt x="1575" y="3128"/>
                  </a:lnTo>
                  <a:cubicBezTo>
                    <a:pt x="1554" y="3303"/>
                    <a:pt x="1543" y="3467"/>
                    <a:pt x="1543" y="3624"/>
                  </a:cubicBezTo>
                  <a:cubicBezTo>
                    <a:pt x="1543" y="3770"/>
                    <a:pt x="1550" y="3917"/>
                    <a:pt x="1561" y="4052"/>
                  </a:cubicBezTo>
                  <a:lnTo>
                    <a:pt x="1564" y="4110"/>
                  </a:lnTo>
                  <a:cubicBezTo>
                    <a:pt x="1550" y="3960"/>
                    <a:pt x="1543" y="3792"/>
                    <a:pt x="1539" y="3624"/>
                  </a:cubicBezTo>
                  <a:cubicBezTo>
                    <a:pt x="1539" y="3449"/>
                    <a:pt x="1554" y="3271"/>
                    <a:pt x="1579" y="3071"/>
                  </a:cubicBezTo>
                  <a:lnTo>
                    <a:pt x="4121" y="3071"/>
                  </a:lnTo>
                  <a:cubicBezTo>
                    <a:pt x="4278" y="3071"/>
                    <a:pt x="4413" y="2938"/>
                    <a:pt x="4413" y="2778"/>
                  </a:cubicBezTo>
                  <a:cubicBezTo>
                    <a:pt x="4413" y="2710"/>
                    <a:pt x="4392" y="2649"/>
                    <a:pt x="4353" y="2600"/>
                  </a:cubicBezTo>
                  <a:close/>
                  <a:moveTo>
                    <a:pt x="4385" y="4277"/>
                  </a:moveTo>
                  <a:cubicBezTo>
                    <a:pt x="4406" y="4317"/>
                    <a:pt x="4417" y="4359"/>
                    <a:pt x="4417" y="4406"/>
                  </a:cubicBezTo>
                  <a:cubicBezTo>
                    <a:pt x="4417" y="4563"/>
                    <a:pt x="4281" y="4699"/>
                    <a:pt x="4121" y="4699"/>
                  </a:cubicBezTo>
                  <a:cubicBezTo>
                    <a:pt x="4281" y="4699"/>
                    <a:pt x="4413" y="4563"/>
                    <a:pt x="4413" y="4402"/>
                  </a:cubicBezTo>
                  <a:cubicBezTo>
                    <a:pt x="4413" y="4359"/>
                    <a:pt x="4403" y="4313"/>
                    <a:pt x="4385" y="4277"/>
                  </a:cubicBezTo>
                  <a:close/>
                  <a:moveTo>
                    <a:pt x="1043" y="4699"/>
                  </a:moveTo>
                  <a:lnTo>
                    <a:pt x="1043" y="4699"/>
                  </a:lnTo>
                  <a:cubicBezTo>
                    <a:pt x="1047" y="4706"/>
                    <a:pt x="1047" y="4709"/>
                    <a:pt x="1047" y="4713"/>
                  </a:cubicBezTo>
                  <a:lnTo>
                    <a:pt x="1043" y="4699"/>
                  </a:lnTo>
                  <a:close/>
                  <a:moveTo>
                    <a:pt x="5995" y="5670"/>
                  </a:moveTo>
                  <a:cubicBezTo>
                    <a:pt x="5995" y="5731"/>
                    <a:pt x="5974" y="5791"/>
                    <a:pt x="5934" y="5845"/>
                  </a:cubicBezTo>
                  <a:cubicBezTo>
                    <a:pt x="5974" y="5791"/>
                    <a:pt x="5995" y="5727"/>
                    <a:pt x="5995" y="5670"/>
                  </a:cubicBezTo>
                  <a:close/>
                  <a:moveTo>
                    <a:pt x="1682" y="4720"/>
                  </a:moveTo>
                  <a:lnTo>
                    <a:pt x="1700" y="4781"/>
                  </a:lnTo>
                  <a:cubicBezTo>
                    <a:pt x="1961" y="5670"/>
                    <a:pt x="2525" y="6288"/>
                    <a:pt x="3228" y="6498"/>
                  </a:cubicBezTo>
                  <a:cubicBezTo>
                    <a:pt x="2507" y="6284"/>
                    <a:pt x="1936" y="5645"/>
                    <a:pt x="1682" y="4720"/>
                  </a:cubicBezTo>
                  <a:close/>
                  <a:moveTo>
                    <a:pt x="3674" y="250"/>
                  </a:moveTo>
                  <a:cubicBezTo>
                    <a:pt x="4560" y="250"/>
                    <a:pt x="5242" y="621"/>
                    <a:pt x="5813" y="1418"/>
                  </a:cubicBezTo>
                  <a:cubicBezTo>
                    <a:pt x="5824" y="1428"/>
                    <a:pt x="5859" y="1478"/>
                    <a:pt x="5859" y="1532"/>
                  </a:cubicBezTo>
                  <a:cubicBezTo>
                    <a:pt x="5859" y="1621"/>
                    <a:pt x="5781" y="1700"/>
                    <a:pt x="5692" y="1700"/>
                  </a:cubicBezTo>
                  <a:cubicBezTo>
                    <a:pt x="5631" y="1700"/>
                    <a:pt x="5570" y="1667"/>
                    <a:pt x="5538" y="1614"/>
                  </a:cubicBezTo>
                  <a:cubicBezTo>
                    <a:pt x="5049" y="968"/>
                    <a:pt x="4563" y="564"/>
                    <a:pt x="3653" y="564"/>
                  </a:cubicBezTo>
                  <a:cubicBezTo>
                    <a:pt x="2728" y="564"/>
                    <a:pt x="1914" y="1303"/>
                    <a:pt x="1575" y="2446"/>
                  </a:cubicBezTo>
                  <a:lnTo>
                    <a:pt x="1525" y="2610"/>
                  </a:lnTo>
                  <a:lnTo>
                    <a:pt x="4121" y="2610"/>
                  </a:lnTo>
                  <a:cubicBezTo>
                    <a:pt x="4210" y="2610"/>
                    <a:pt x="4288" y="2685"/>
                    <a:pt x="4288" y="2778"/>
                  </a:cubicBezTo>
                  <a:cubicBezTo>
                    <a:pt x="4288" y="2867"/>
                    <a:pt x="4210" y="2946"/>
                    <a:pt x="4121" y="2946"/>
                  </a:cubicBezTo>
                  <a:lnTo>
                    <a:pt x="1471" y="2946"/>
                  </a:lnTo>
                  <a:lnTo>
                    <a:pt x="1457" y="3053"/>
                  </a:lnTo>
                  <a:cubicBezTo>
                    <a:pt x="1429" y="3260"/>
                    <a:pt x="1414" y="3445"/>
                    <a:pt x="1414" y="3624"/>
                  </a:cubicBezTo>
                  <a:cubicBezTo>
                    <a:pt x="1414" y="3795"/>
                    <a:pt x="1425" y="3970"/>
                    <a:pt x="1439" y="4120"/>
                  </a:cubicBezTo>
                  <a:lnTo>
                    <a:pt x="1450" y="4238"/>
                  </a:lnTo>
                  <a:lnTo>
                    <a:pt x="4121" y="4238"/>
                  </a:lnTo>
                  <a:cubicBezTo>
                    <a:pt x="4214" y="4238"/>
                    <a:pt x="4288" y="4313"/>
                    <a:pt x="4288" y="4402"/>
                  </a:cubicBezTo>
                  <a:cubicBezTo>
                    <a:pt x="4288" y="4495"/>
                    <a:pt x="4214" y="4570"/>
                    <a:pt x="4121" y="4570"/>
                  </a:cubicBezTo>
                  <a:lnTo>
                    <a:pt x="1511" y="4570"/>
                  </a:lnTo>
                  <a:lnTo>
                    <a:pt x="1554" y="4731"/>
                  </a:lnTo>
                  <a:cubicBezTo>
                    <a:pt x="1882" y="5945"/>
                    <a:pt x="2728" y="6702"/>
                    <a:pt x="3771" y="6702"/>
                  </a:cubicBezTo>
                  <a:cubicBezTo>
                    <a:pt x="4485" y="6702"/>
                    <a:pt x="5056" y="6352"/>
                    <a:pt x="5570" y="5602"/>
                  </a:cubicBezTo>
                  <a:cubicBezTo>
                    <a:pt x="5610" y="5545"/>
                    <a:pt x="5652" y="5520"/>
                    <a:pt x="5710" y="5520"/>
                  </a:cubicBezTo>
                  <a:cubicBezTo>
                    <a:pt x="5802" y="5520"/>
                    <a:pt x="5870" y="5581"/>
                    <a:pt x="5870" y="5670"/>
                  </a:cubicBezTo>
                  <a:cubicBezTo>
                    <a:pt x="5870" y="5702"/>
                    <a:pt x="5856" y="5738"/>
                    <a:pt x="5831" y="5770"/>
                  </a:cubicBezTo>
                  <a:cubicBezTo>
                    <a:pt x="5242" y="6620"/>
                    <a:pt x="4578" y="7016"/>
                    <a:pt x="3742" y="7016"/>
                  </a:cubicBezTo>
                  <a:cubicBezTo>
                    <a:pt x="2503" y="7016"/>
                    <a:pt x="1493" y="6095"/>
                    <a:pt x="1168" y="4670"/>
                  </a:cubicBezTo>
                  <a:lnTo>
                    <a:pt x="1143" y="4570"/>
                  </a:lnTo>
                  <a:lnTo>
                    <a:pt x="422" y="4570"/>
                  </a:lnTo>
                  <a:cubicBezTo>
                    <a:pt x="329" y="4570"/>
                    <a:pt x="254" y="4495"/>
                    <a:pt x="254" y="4402"/>
                  </a:cubicBezTo>
                  <a:cubicBezTo>
                    <a:pt x="254" y="4317"/>
                    <a:pt x="322" y="4245"/>
                    <a:pt x="407" y="4238"/>
                  </a:cubicBezTo>
                  <a:lnTo>
                    <a:pt x="1086" y="4238"/>
                  </a:lnTo>
                  <a:lnTo>
                    <a:pt x="1072" y="4099"/>
                  </a:lnTo>
                  <a:cubicBezTo>
                    <a:pt x="1061" y="3956"/>
                    <a:pt x="1054" y="3803"/>
                    <a:pt x="1054" y="3645"/>
                  </a:cubicBezTo>
                  <a:cubicBezTo>
                    <a:pt x="1054" y="3431"/>
                    <a:pt x="1061" y="3253"/>
                    <a:pt x="1079" y="3085"/>
                  </a:cubicBezTo>
                  <a:lnTo>
                    <a:pt x="1097" y="2946"/>
                  </a:lnTo>
                  <a:lnTo>
                    <a:pt x="418" y="2946"/>
                  </a:lnTo>
                  <a:cubicBezTo>
                    <a:pt x="329" y="2946"/>
                    <a:pt x="254" y="2867"/>
                    <a:pt x="254" y="2778"/>
                  </a:cubicBezTo>
                  <a:cubicBezTo>
                    <a:pt x="254" y="2689"/>
                    <a:pt x="329" y="2610"/>
                    <a:pt x="418" y="2610"/>
                  </a:cubicBezTo>
                  <a:lnTo>
                    <a:pt x="1172" y="2610"/>
                  </a:lnTo>
                  <a:lnTo>
                    <a:pt x="1197" y="2517"/>
                  </a:lnTo>
                  <a:cubicBezTo>
                    <a:pt x="1561" y="1139"/>
                    <a:pt x="2532" y="250"/>
                    <a:pt x="3674" y="250"/>
                  </a:cubicBezTo>
                  <a:close/>
                  <a:moveTo>
                    <a:pt x="3674" y="0"/>
                  </a:moveTo>
                  <a:cubicBezTo>
                    <a:pt x="2446" y="0"/>
                    <a:pt x="1389" y="921"/>
                    <a:pt x="979" y="2357"/>
                  </a:cubicBezTo>
                  <a:lnTo>
                    <a:pt x="422" y="2357"/>
                  </a:lnTo>
                  <a:cubicBezTo>
                    <a:pt x="193" y="2357"/>
                    <a:pt x="0" y="2549"/>
                    <a:pt x="0" y="2778"/>
                  </a:cubicBezTo>
                  <a:cubicBezTo>
                    <a:pt x="0" y="3006"/>
                    <a:pt x="193" y="3199"/>
                    <a:pt x="422" y="3199"/>
                  </a:cubicBezTo>
                  <a:lnTo>
                    <a:pt x="814" y="3199"/>
                  </a:lnTo>
                  <a:cubicBezTo>
                    <a:pt x="804" y="3335"/>
                    <a:pt x="800" y="3478"/>
                    <a:pt x="800" y="3642"/>
                  </a:cubicBezTo>
                  <a:cubicBezTo>
                    <a:pt x="800" y="3756"/>
                    <a:pt x="804" y="3870"/>
                    <a:pt x="811" y="3985"/>
                  </a:cubicBezTo>
                  <a:lnTo>
                    <a:pt x="422" y="3985"/>
                  </a:lnTo>
                  <a:cubicBezTo>
                    <a:pt x="193" y="3985"/>
                    <a:pt x="0" y="4177"/>
                    <a:pt x="0" y="4406"/>
                  </a:cubicBezTo>
                  <a:cubicBezTo>
                    <a:pt x="0" y="4634"/>
                    <a:pt x="193" y="4824"/>
                    <a:pt x="422" y="4824"/>
                  </a:cubicBezTo>
                  <a:lnTo>
                    <a:pt x="943" y="4824"/>
                  </a:lnTo>
                  <a:cubicBezTo>
                    <a:pt x="1321" y="6312"/>
                    <a:pt x="2414" y="7269"/>
                    <a:pt x="3742" y="7269"/>
                  </a:cubicBezTo>
                  <a:cubicBezTo>
                    <a:pt x="4667" y="7269"/>
                    <a:pt x="5395" y="6841"/>
                    <a:pt x="6034" y="5920"/>
                  </a:cubicBezTo>
                  <a:cubicBezTo>
                    <a:pt x="6092" y="5845"/>
                    <a:pt x="6120" y="5759"/>
                    <a:pt x="6120" y="5670"/>
                  </a:cubicBezTo>
                  <a:cubicBezTo>
                    <a:pt x="6120" y="5441"/>
                    <a:pt x="5945" y="5270"/>
                    <a:pt x="5710" y="5270"/>
                  </a:cubicBezTo>
                  <a:cubicBezTo>
                    <a:pt x="5570" y="5270"/>
                    <a:pt x="5449" y="5334"/>
                    <a:pt x="5363" y="5459"/>
                  </a:cubicBezTo>
                  <a:cubicBezTo>
                    <a:pt x="4899" y="6134"/>
                    <a:pt x="4396" y="6448"/>
                    <a:pt x="3771" y="6448"/>
                  </a:cubicBezTo>
                  <a:cubicBezTo>
                    <a:pt x="2900" y="6448"/>
                    <a:pt x="2168" y="5830"/>
                    <a:pt x="1846" y="4827"/>
                  </a:cubicBezTo>
                  <a:lnTo>
                    <a:pt x="4121" y="4827"/>
                  </a:lnTo>
                  <a:cubicBezTo>
                    <a:pt x="4349" y="4827"/>
                    <a:pt x="4542" y="4634"/>
                    <a:pt x="4542" y="4406"/>
                  </a:cubicBezTo>
                  <a:cubicBezTo>
                    <a:pt x="4542" y="4177"/>
                    <a:pt x="4349" y="3985"/>
                    <a:pt x="4121" y="3985"/>
                  </a:cubicBezTo>
                  <a:lnTo>
                    <a:pt x="1682" y="3985"/>
                  </a:lnTo>
                  <a:cubicBezTo>
                    <a:pt x="1675" y="3870"/>
                    <a:pt x="1668" y="3745"/>
                    <a:pt x="1668" y="3624"/>
                  </a:cubicBezTo>
                  <a:cubicBezTo>
                    <a:pt x="1668" y="3488"/>
                    <a:pt x="1679" y="3349"/>
                    <a:pt x="1693" y="3199"/>
                  </a:cubicBezTo>
                  <a:lnTo>
                    <a:pt x="4121" y="3199"/>
                  </a:lnTo>
                  <a:cubicBezTo>
                    <a:pt x="4349" y="3199"/>
                    <a:pt x="4542" y="3006"/>
                    <a:pt x="4542" y="2778"/>
                  </a:cubicBezTo>
                  <a:cubicBezTo>
                    <a:pt x="4542" y="2549"/>
                    <a:pt x="4349" y="2360"/>
                    <a:pt x="4121" y="2360"/>
                  </a:cubicBezTo>
                  <a:lnTo>
                    <a:pt x="1871" y="2360"/>
                  </a:lnTo>
                  <a:cubicBezTo>
                    <a:pt x="2200" y="1421"/>
                    <a:pt x="2896" y="821"/>
                    <a:pt x="3657" y="821"/>
                  </a:cubicBezTo>
                  <a:cubicBezTo>
                    <a:pt x="4460" y="821"/>
                    <a:pt x="4895" y="1182"/>
                    <a:pt x="5331" y="1764"/>
                  </a:cubicBezTo>
                  <a:cubicBezTo>
                    <a:pt x="5410" y="1878"/>
                    <a:pt x="5552" y="1953"/>
                    <a:pt x="5692" y="1953"/>
                  </a:cubicBezTo>
                  <a:cubicBezTo>
                    <a:pt x="5920" y="1953"/>
                    <a:pt x="6113" y="1760"/>
                    <a:pt x="6113" y="1532"/>
                  </a:cubicBezTo>
                  <a:cubicBezTo>
                    <a:pt x="6113" y="1403"/>
                    <a:pt x="6045" y="1303"/>
                    <a:pt x="6020" y="1268"/>
                  </a:cubicBezTo>
                  <a:cubicBezTo>
                    <a:pt x="5395" y="404"/>
                    <a:pt x="4649" y="0"/>
                    <a:pt x="3674"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6" name="Google Shape;606;p70"/>
            <p:cNvSpPr/>
            <p:nvPr/>
          </p:nvSpPr>
          <p:spPr>
            <a:xfrm>
              <a:off x="4661225" y="2950675"/>
              <a:ext cx="321450" cy="321525"/>
            </a:xfrm>
            <a:custGeom>
              <a:avLst/>
              <a:gdLst/>
              <a:ahLst/>
              <a:cxnLst/>
              <a:rect l="l" t="t" r="r" b="b"/>
              <a:pathLst>
                <a:path w="12858" h="12861" extrusionOk="0">
                  <a:moveTo>
                    <a:pt x="6430" y="525"/>
                  </a:moveTo>
                  <a:cubicBezTo>
                    <a:pt x="9683" y="525"/>
                    <a:pt x="12332" y="3175"/>
                    <a:pt x="12332" y="6431"/>
                  </a:cubicBezTo>
                  <a:cubicBezTo>
                    <a:pt x="12332" y="9687"/>
                    <a:pt x="9683" y="12336"/>
                    <a:pt x="6430" y="12336"/>
                  </a:cubicBezTo>
                  <a:cubicBezTo>
                    <a:pt x="3174" y="12336"/>
                    <a:pt x="525" y="9687"/>
                    <a:pt x="525" y="6431"/>
                  </a:cubicBezTo>
                  <a:cubicBezTo>
                    <a:pt x="525" y="3175"/>
                    <a:pt x="3174" y="525"/>
                    <a:pt x="6430" y="525"/>
                  </a:cubicBezTo>
                  <a:close/>
                  <a:moveTo>
                    <a:pt x="6430" y="0"/>
                  </a:moveTo>
                  <a:cubicBezTo>
                    <a:pt x="2885" y="0"/>
                    <a:pt x="0" y="2885"/>
                    <a:pt x="0" y="6431"/>
                  </a:cubicBezTo>
                  <a:cubicBezTo>
                    <a:pt x="0" y="9976"/>
                    <a:pt x="2885" y="12861"/>
                    <a:pt x="6430" y="12861"/>
                  </a:cubicBezTo>
                  <a:cubicBezTo>
                    <a:pt x="9972" y="12861"/>
                    <a:pt x="12857" y="9976"/>
                    <a:pt x="12857" y="6431"/>
                  </a:cubicBezTo>
                  <a:cubicBezTo>
                    <a:pt x="12857" y="2885"/>
                    <a:pt x="9972" y="0"/>
                    <a:pt x="6430"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7" name="Google Shape;607;p70"/>
            <p:cNvSpPr/>
            <p:nvPr/>
          </p:nvSpPr>
          <p:spPr>
            <a:xfrm>
              <a:off x="4659600" y="2949150"/>
              <a:ext cx="324675" cy="324575"/>
            </a:xfrm>
            <a:custGeom>
              <a:avLst/>
              <a:gdLst/>
              <a:ahLst/>
              <a:cxnLst/>
              <a:rect l="l" t="t" r="r" b="b"/>
              <a:pathLst>
                <a:path w="12987" h="12983" extrusionOk="0">
                  <a:moveTo>
                    <a:pt x="6495" y="651"/>
                  </a:moveTo>
                  <a:cubicBezTo>
                    <a:pt x="9712" y="651"/>
                    <a:pt x="12333" y="3271"/>
                    <a:pt x="12333" y="6492"/>
                  </a:cubicBezTo>
                  <a:cubicBezTo>
                    <a:pt x="12333" y="9712"/>
                    <a:pt x="9712" y="12333"/>
                    <a:pt x="6495" y="12333"/>
                  </a:cubicBezTo>
                  <a:cubicBezTo>
                    <a:pt x="3275" y="12333"/>
                    <a:pt x="654" y="9712"/>
                    <a:pt x="654" y="6492"/>
                  </a:cubicBezTo>
                  <a:cubicBezTo>
                    <a:pt x="654" y="3271"/>
                    <a:pt x="3275" y="651"/>
                    <a:pt x="6495" y="651"/>
                  </a:cubicBezTo>
                  <a:close/>
                  <a:moveTo>
                    <a:pt x="6495" y="526"/>
                  </a:moveTo>
                  <a:cubicBezTo>
                    <a:pt x="3204" y="526"/>
                    <a:pt x="526" y="3200"/>
                    <a:pt x="526" y="6492"/>
                  </a:cubicBezTo>
                  <a:cubicBezTo>
                    <a:pt x="526" y="9784"/>
                    <a:pt x="3204" y="12458"/>
                    <a:pt x="6495" y="12458"/>
                  </a:cubicBezTo>
                  <a:cubicBezTo>
                    <a:pt x="9784" y="12458"/>
                    <a:pt x="12462" y="9784"/>
                    <a:pt x="12462" y="6492"/>
                  </a:cubicBezTo>
                  <a:cubicBezTo>
                    <a:pt x="12462" y="3200"/>
                    <a:pt x="9784" y="526"/>
                    <a:pt x="6495" y="526"/>
                  </a:cubicBezTo>
                  <a:close/>
                  <a:moveTo>
                    <a:pt x="6495" y="126"/>
                  </a:moveTo>
                  <a:cubicBezTo>
                    <a:pt x="10005" y="126"/>
                    <a:pt x="12858" y="2982"/>
                    <a:pt x="12858" y="6492"/>
                  </a:cubicBezTo>
                  <a:cubicBezTo>
                    <a:pt x="12858" y="10001"/>
                    <a:pt x="10005" y="12858"/>
                    <a:pt x="6495" y="12858"/>
                  </a:cubicBezTo>
                  <a:cubicBezTo>
                    <a:pt x="2982" y="12858"/>
                    <a:pt x="129" y="10001"/>
                    <a:pt x="129" y="6492"/>
                  </a:cubicBezTo>
                  <a:cubicBezTo>
                    <a:pt x="129" y="2982"/>
                    <a:pt x="2982" y="126"/>
                    <a:pt x="6495" y="126"/>
                  </a:cubicBezTo>
                  <a:close/>
                  <a:moveTo>
                    <a:pt x="6495" y="1"/>
                  </a:moveTo>
                  <a:cubicBezTo>
                    <a:pt x="2914" y="1"/>
                    <a:pt x="1" y="2911"/>
                    <a:pt x="1" y="6492"/>
                  </a:cubicBezTo>
                  <a:cubicBezTo>
                    <a:pt x="1" y="10069"/>
                    <a:pt x="2914" y="12983"/>
                    <a:pt x="6495" y="12983"/>
                  </a:cubicBezTo>
                  <a:cubicBezTo>
                    <a:pt x="10073" y="12983"/>
                    <a:pt x="12986" y="10069"/>
                    <a:pt x="12986" y="6492"/>
                  </a:cubicBezTo>
                  <a:cubicBezTo>
                    <a:pt x="12986" y="2911"/>
                    <a:pt x="10073" y="1"/>
                    <a:pt x="6495"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8" name="Google Shape;608;p70"/>
            <p:cNvSpPr/>
            <p:nvPr/>
          </p:nvSpPr>
          <p:spPr>
            <a:xfrm>
              <a:off x="4659600" y="2949150"/>
              <a:ext cx="324675" cy="324575"/>
            </a:xfrm>
            <a:custGeom>
              <a:avLst/>
              <a:gdLst/>
              <a:ahLst/>
              <a:cxnLst/>
              <a:rect l="l" t="t" r="r" b="b"/>
              <a:pathLst>
                <a:path w="12987" h="12983" extrusionOk="0">
                  <a:moveTo>
                    <a:pt x="6495" y="651"/>
                  </a:moveTo>
                  <a:cubicBezTo>
                    <a:pt x="9712" y="651"/>
                    <a:pt x="12333" y="3271"/>
                    <a:pt x="12333" y="6492"/>
                  </a:cubicBezTo>
                  <a:cubicBezTo>
                    <a:pt x="12333" y="9712"/>
                    <a:pt x="9712" y="12333"/>
                    <a:pt x="6495" y="12333"/>
                  </a:cubicBezTo>
                  <a:cubicBezTo>
                    <a:pt x="3275" y="12333"/>
                    <a:pt x="654" y="9712"/>
                    <a:pt x="654" y="6492"/>
                  </a:cubicBezTo>
                  <a:cubicBezTo>
                    <a:pt x="654" y="3271"/>
                    <a:pt x="3275" y="651"/>
                    <a:pt x="6495" y="651"/>
                  </a:cubicBezTo>
                  <a:close/>
                  <a:moveTo>
                    <a:pt x="6495" y="526"/>
                  </a:moveTo>
                  <a:cubicBezTo>
                    <a:pt x="3204" y="526"/>
                    <a:pt x="526" y="3200"/>
                    <a:pt x="526" y="6492"/>
                  </a:cubicBezTo>
                  <a:cubicBezTo>
                    <a:pt x="526" y="9784"/>
                    <a:pt x="3204" y="12458"/>
                    <a:pt x="6495" y="12458"/>
                  </a:cubicBezTo>
                  <a:cubicBezTo>
                    <a:pt x="9784" y="12458"/>
                    <a:pt x="12462" y="9784"/>
                    <a:pt x="12462" y="6492"/>
                  </a:cubicBezTo>
                  <a:cubicBezTo>
                    <a:pt x="12462" y="3200"/>
                    <a:pt x="9784" y="526"/>
                    <a:pt x="6495" y="526"/>
                  </a:cubicBezTo>
                  <a:close/>
                  <a:moveTo>
                    <a:pt x="6495" y="126"/>
                  </a:moveTo>
                  <a:cubicBezTo>
                    <a:pt x="10005" y="126"/>
                    <a:pt x="12858" y="2982"/>
                    <a:pt x="12858" y="6492"/>
                  </a:cubicBezTo>
                  <a:cubicBezTo>
                    <a:pt x="12858" y="10001"/>
                    <a:pt x="10005" y="12858"/>
                    <a:pt x="6495" y="12858"/>
                  </a:cubicBezTo>
                  <a:cubicBezTo>
                    <a:pt x="2982" y="12858"/>
                    <a:pt x="129" y="10001"/>
                    <a:pt x="129" y="6492"/>
                  </a:cubicBezTo>
                  <a:cubicBezTo>
                    <a:pt x="129" y="2982"/>
                    <a:pt x="2982" y="126"/>
                    <a:pt x="6495" y="126"/>
                  </a:cubicBezTo>
                  <a:close/>
                  <a:moveTo>
                    <a:pt x="6495" y="1"/>
                  </a:moveTo>
                  <a:cubicBezTo>
                    <a:pt x="2914" y="1"/>
                    <a:pt x="1" y="2911"/>
                    <a:pt x="1" y="6492"/>
                  </a:cubicBezTo>
                  <a:cubicBezTo>
                    <a:pt x="1" y="10069"/>
                    <a:pt x="2914" y="12983"/>
                    <a:pt x="6495" y="12983"/>
                  </a:cubicBezTo>
                  <a:cubicBezTo>
                    <a:pt x="10073" y="12983"/>
                    <a:pt x="12986" y="10073"/>
                    <a:pt x="12986" y="6492"/>
                  </a:cubicBezTo>
                  <a:cubicBezTo>
                    <a:pt x="12986" y="2911"/>
                    <a:pt x="10073" y="1"/>
                    <a:pt x="6495"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09" name="Google Shape;609;p70"/>
            <p:cNvSpPr/>
            <p:nvPr/>
          </p:nvSpPr>
          <p:spPr>
            <a:xfrm>
              <a:off x="4658000" y="2947550"/>
              <a:ext cx="327875" cy="327775"/>
            </a:xfrm>
            <a:custGeom>
              <a:avLst/>
              <a:gdLst/>
              <a:ahLst/>
              <a:cxnLst/>
              <a:rect l="l" t="t" r="r" b="b"/>
              <a:pathLst>
                <a:path w="13115" h="13111" extrusionOk="0">
                  <a:moveTo>
                    <a:pt x="6559" y="779"/>
                  </a:moveTo>
                  <a:cubicBezTo>
                    <a:pt x="9744" y="779"/>
                    <a:pt x="12336" y="3371"/>
                    <a:pt x="12336" y="6556"/>
                  </a:cubicBezTo>
                  <a:cubicBezTo>
                    <a:pt x="12336" y="9741"/>
                    <a:pt x="9744" y="12333"/>
                    <a:pt x="6559" y="12333"/>
                  </a:cubicBezTo>
                  <a:cubicBezTo>
                    <a:pt x="3371" y="12333"/>
                    <a:pt x="779" y="9741"/>
                    <a:pt x="779" y="6556"/>
                  </a:cubicBezTo>
                  <a:cubicBezTo>
                    <a:pt x="779" y="3371"/>
                    <a:pt x="3371" y="779"/>
                    <a:pt x="6559" y="779"/>
                  </a:cubicBezTo>
                  <a:close/>
                  <a:moveTo>
                    <a:pt x="6559" y="525"/>
                  </a:moveTo>
                  <a:cubicBezTo>
                    <a:pt x="3232" y="525"/>
                    <a:pt x="525" y="3228"/>
                    <a:pt x="525" y="6556"/>
                  </a:cubicBezTo>
                  <a:cubicBezTo>
                    <a:pt x="525" y="9880"/>
                    <a:pt x="3232" y="12586"/>
                    <a:pt x="6559" y="12586"/>
                  </a:cubicBezTo>
                  <a:cubicBezTo>
                    <a:pt x="9883" y="12586"/>
                    <a:pt x="12590" y="9880"/>
                    <a:pt x="12590" y="6556"/>
                  </a:cubicBezTo>
                  <a:cubicBezTo>
                    <a:pt x="12590" y="3228"/>
                    <a:pt x="9883" y="525"/>
                    <a:pt x="6559" y="525"/>
                  </a:cubicBezTo>
                  <a:close/>
                  <a:moveTo>
                    <a:pt x="6559" y="254"/>
                  </a:moveTo>
                  <a:cubicBezTo>
                    <a:pt x="10033" y="254"/>
                    <a:pt x="12861" y="3082"/>
                    <a:pt x="12861" y="6556"/>
                  </a:cubicBezTo>
                  <a:cubicBezTo>
                    <a:pt x="12861" y="10030"/>
                    <a:pt x="10033" y="12857"/>
                    <a:pt x="6559" y="12857"/>
                  </a:cubicBezTo>
                  <a:cubicBezTo>
                    <a:pt x="3082" y="12857"/>
                    <a:pt x="254" y="10030"/>
                    <a:pt x="254" y="6556"/>
                  </a:cubicBezTo>
                  <a:cubicBezTo>
                    <a:pt x="254" y="3082"/>
                    <a:pt x="3082" y="254"/>
                    <a:pt x="6559" y="254"/>
                  </a:cubicBezTo>
                  <a:close/>
                  <a:moveTo>
                    <a:pt x="6559" y="1"/>
                  </a:moveTo>
                  <a:cubicBezTo>
                    <a:pt x="2943" y="1"/>
                    <a:pt x="1" y="2943"/>
                    <a:pt x="1" y="6556"/>
                  </a:cubicBezTo>
                  <a:cubicBezTo>
                    <a:pt x="1" y="10169"/>
                    <a:pt x="2943" y="13111"/>
                    <a:pt x="6559" y="13111"/>
                  </a:cubicBezTo>
                  <a:cubicBezTo>
                    <a:pt x="10173" y="13111"/>
                    <a:pt x="13115" y="10169"/>
                    <a:pt x="13115" y="6556"/>
                  </a:cubicBezTo>
                  <a:cubicBezTo>
                    <a:pt x="13115" y="2939"/>
                    <a:pt x="10173" y="1"/>
                    <a:pt x="6559"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grpSp>
      <p:grpSp>
        <p:nvGrpSpPr>
          <p:cNvPr id="610" name="Google Shape;610;p70"/>
          <p:cNvGrpSpPr/>
          <p:nvPr/>
        </p:nvGrpSpPr>
        <p:grpSpPr>
          <a:xfrm>
            <a:off x="10032333" y="1769127"/>
            <a:ext cx="470257" cy="470221"/>
            <a:chOff x="1985025" y="3610225"/>
            <a:chExt cx="334750" cy="334725"/>
          </a:xfrm>
        </p:grpSpPr>
        <p:sp>
          <p:nvSpPr>
            <p:cNvPr id="611" name="Google Shape;611;p70"/>
            <p:cNvSpPr/>
            <p:nvPr/>
          </p:nvSpPr>
          <p:spPr>
            <a:xfrm>
              <a:off x="1985025" y="3610225"/>
              <a:ext cx="334750" cy="334725"/>
            </a:xfrm>
            <a:custGeom>
              <a:avLst/>
              <a:gdLst/>
              <a:ahLst/>
              <a:cxnLst/>
              <a:rect l="l" t="t" r="r" b="b"/>
              <a:pathLst>
                <a:path w="13390" h="13389" extrusionOk="0">
                  <a:moveTo>
                    <a:pt x="6695" y="689"/>
                  </a:moveTo>
                  <a:cubicBezTo>
                    <a:pt x="10008" y="689"/>
                    <a:pt x="12704" y="3381"/>
                    <a:pt x="12704" y="6695"/>
                  </a:cubicBezTo>
                  <a:cubicBezTo>
                    <a:pt x="12704" y="10008"/>
                    <a:pt x="10008" y="12700"/>
                    <a:pt x="6695" y="12700"/>
                  </a:cubicBezTo>
                  <a:cubicBezTo>
                    <a:pt x="3382" y="12700"/>
                    <a:pt x="689" y="10008"/>
                    <a:pt x="689" y="6695"/>
                  </a:cubicBezTo>
                  <a:cubicBezTo>
                    <a:pt x="689" y="3381"/>
                    <a:pt x="3382" y="689"/>
                    <a:pt x="6695" y="689"/>
                  </a:cubicBezTo>
                  <a:close/>
                  <a:moveTo>
                    <a:pt x="6695" y="0"/>
                  </a:moveTo>
                  <a:cubicBezTo>
                    <a:pt x="3003" y="0"/>
                    <a:pt x="0" y="3003"/>
                    <a:pt x="0" y="6695"/>
                  </a:cubicBezTo>
                  <a:cubicBezTo>
                    <a:pt x="0" y="10386"/>
                    <a:pt x="3003" y="13389"/>
                    <a:pt x="6695" y="13389"/>
                  </a:cubicBezTo>
                  <a:cubicBezTo>
                    <a:pt x="10387" y="13389"/>
                    <a:pt x="13389" y="10386"/>
                    <a:pt x="13389" y="6695"/>
                  </a:cubicBezTo>
                  <a:cubicBezTo>
                    <a:pt x="13389" y="3003"/>
                    <a:pt x="10387" y="0"/>
                    <a:pt x="6695"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2" name="Google Shape;612;p70"/>
            <p:cNvSpPr/>
            <p:nvPr/>
          </p:nvSpPr>
          <p:spPr>
            <a:xfrm>
              <a:off x="2129975" y="3658425"/>
              <a:ext cx="17175" cy="141575"/>
            </a:xfrm>
            <a:custGeom>
              <a:avLst/>
              <a:gdLst/>
              <a:ahLst/>
              <a:cxnLst/>
              <a:rect l="l" t="t" r="r" b="b"/>
              <a:pathLst>
                <a:path w="687" h="5663" extrusionOk="0">
                  <a:moveTo>
                    <a:pt x="343" y="0"/>
                  </a:moveTo>
                  <a:cubicBezTo>
                    <a:pt x="154" y="0"/>
                    <a:pt x="1" y="154"/>
                    <a:pt x="1" y="343"/>
                  </a:cubicBezTo>
                  <a:lnTo>
                    <a:pt x="1" y="5320"/>
                  </a:lnTo>
                  <a:cubicBezTo>
                    <a:pt x="1" y="5509"/>
                    <a:pt x="154" y="5663"/>
                    <a:pt x="343" y="5663"/>
                  </a:cubicBezTo>
                  <a:cubicBezTo>
                    <a:pt x="533" y="5663"/>
                    <a:pt x="686" y="5509"/>
                    <a:pt x="686" y="5320"/>
                  </a:cubicBezTo>
                  <a:lnTo>
                    <a:pt x="686" y="343"/>
                  </a:lnTo>
                  <a:cubicBezTo>
                    <a:pt x="686" y="154"/>
                    <a:pt x="533"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3" name="Google Shape;613;p70"/>
            <p:cNvSpPr/>
            <p:nvPr/>
          </p:nvSpPr>
          <p:spPr>
            <a:xfrm>
              <a:off x="2129975" y="3782850"/>
              <a:ext cx="107500" cy="17150"/>
            </a:xfrm>
            <a:custGeom>
              <a:avLst/>
              <a:gdLst/>
              <a:ahLst/>
              <a:cxnLst/>
              <a:rect l="l" t="t" r="r" b="b"/>
              <a:pathLst>
                <a:path w="4300" h="686" extrusionOk="0">
                  <a:moveTo>
                    <a:pt x="343" y="0"/>
                  </a:moveTo>
                  <a:cubicBezTo>
                    <a:pt x="154" y="0"/>
                    <a:pt x="1" y="154"/>
                    <a:pt x="1" y="343"/>
                  </a:cubicBezTo>
                  <a:cubicBezTo>
                    <a:pt x="1" y="532"/>
                    <a:pt x="154" y="686"/>
                    <a:pt x="343" y="686"/>
                  </a:cubicBezTo>
                  <a:lnTo>
                    <a:pt x="3957" y="686"/>
                  </a:lnTo>
                  <a:cubicBezTo>
                    <a:pt x="4146" y="686"/>
                    <a:pt x="4299" y="532"/>
                    <a:pt x="4299" y="343"/>
                  </a:cubicBezTo>
                  <a:cubicBezTo>
                    <a:pt x="4299" y="154"/>
                    <a:pt x="4146" y="0"/>
                    <a:pt x="3957"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grpSp>
      <p:grpSp>
        <p:nvGrpSpPr>
          <p:cNvPr id="614" name="Google Shape;614;p70"/>
          <p:cNvGrpSpPr/>
          <p:nvPr/>
        </p:nvGrpSpPr>
        <p:grpSpPr>
          <a:xfrm>
            <a:off x="7209563" y="1834639"/>
            <a:ext cx="474752" cy="339189"/>
            <a:chOff x="1318975" y="4330300"/>
            <a:chExt cx="337950" cy="241450"/>
          </a:xfrm>
        </p:grpSpPr>
        <p:sp>
          <p:nvSpPr>
            <p:cNvPr id="615" name="Google Shape;615;p70"/>
            <p:cNvSpPr/>
            <p:nvPr/>
          </p:nvSpPr>
          <p:spPr>
            <a:xfrm>
              <a:off x="1333875" y="4332225"/>
              <a:ext cx="125350" cy="237550"/>
            </a:xfrm>
            <a:custGeom>
              <a:avLst/>
              <a:gdLst/>
              <a:ahLst/>
              <a:cxnLst/>
              <a:rect l="l" t="t" r="r" b="b"/>
              <a:pathLst>
                <a:path w="5014" h="9502" extrusionOk="0">
                  <a:moveTo>
                    <a:pt x="3996" y="1"/>
                  </a:moveTo>
                  <a:cubicBezTo>
                    <a:pt x="2835" y="1"/>
                    <a:pt x="2357" y="904"/>
                    <a:pt x="2310" y="1004"/>
                  </a:cubicBezTo>
                  <a:lnTo>
                    <a:pt x="971" y="3539"/>
                  </a:lnTo>
                  <a:cubicBezTo>
                    <a:pt x="422" y="3625"/>
                    <a:pt x="0" y="4114"/>
                    <a:pt x="0" y="4703"/>
                  </a:cubicBezTo>
                  <a:lnTo>
                    <a:pt x="0" y="8323"/>
                  </a:lnTo>
                  <a:cubicBezTo>
                    <a:pt x="0" y="8973"/>
                    <a:pt x="514" y="9502"/>
                    <a:pt x="1150" y="9502"/>
                  </a:cubicBezTo>
                  <a:lnTo>
                    <a:pt x="1785" y="9502"/>
                  </a:lnTo>
                  <a:cubicBezTo>
                    <a:pt x="2417" y="9502"/>
                    <a:pt x="2935" y="8973"/>
                    <a:pt x="2935" y="8323"/>
                  </a:cubicBezTo>
                  <a:lnTo>
                    <a:pt x="2935" y="7749"/>
                  </a:lnTo>
                  <a:cubicBezTo>
                    <a:pt x="2935" y="7591"/>
                    <a:pt x="2807" y="7467"/>
                    <a:pt x="2653" y="7467"/>
                  </a:cubicBezTo>
                  <a:cubicBezTo>
                    <a:pt x="2496" y="7467"/>
                    <a:pt x="2367" y="7591"/>
                    <a:pt x="2367" y="7749"/>
                  </a:cubicBezTo>
                  <a:lnTo>
                    <a:pt x="2367" y="8323"/>
                  </a:lnTo>
                  <a:cubicBezTo>
                    <a:pt x="2367" y="8663"/>
                    <a:pt x="2107" y="8938"/>
                    <a:pt x="1782" y="8938"/>
                  </a:cubicBezTo>
                  <a:lnTo>
                    <a:pt x="1150" y="8938"/>
                  </a:lnTo>
                  <a:cubicBezTo>
                    <a:pt x="832" y="8938"/>
                    <a:pt x="564" y="8655"/>
                    <a:pt x="564" y="8323"/>
                  </a:cubicBezTo>
                  <a:lnTo>
                    <a:pt x="564" y="4703"/>
                  </a:lnTo>
                  <a:cubicBezTo>
                    <a:pt x="564" y="4364"/>
                    <a:pt x="825" y="4089"/>
                    <a:pt x="1150" y="4089"/>
                  </a:cubicBezTo>
                  <a:cubicBezTo>
                    <a:pt x="1253" y="4089"/>
                    <a:pt x="1350" y="4032"/>
                    <a:pt x="1400" y="3939"/>
                  </a:cubicBezTo>
                  <a:lnTo>
                    <a:pt x="2810" y="1265"/>
                  </a:lnTo>
                  <a:cubicBezTo>
                    <a:pt x="2814" y="1261"/>
                    <a:pt x="2814" y="1258"/>
                    <a:pt x="2817" y="1254"/>
                  </a:cubicBezTo>
                  <a:cubicBezTo>
                    <a:pt x="2821" y="1247"/>
                    <a:pt x="3149" y="569"/>
                    <a:pt x="3996" y="569"/>
                  </a:cubicBezTo>
                  <a:lnTo>
                    <a:pt x="4731" y="569"/>
                  </a:lnTo>
                  <a:cubicBezTo>
                    <a:pt x="4885" y="569"/>
                    <a:pt x="5013" y="440"/>
                    <a:pt x="5013" y="283"/>
                  </a:cubicBezTo>
                  <a:cubicBezTo>
                    <a:pt x="5013" y="129"/>
                    <a:pt x="4885" y="1"/>
                    <a:pt x="4731"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6" name="Google Shape;616;p70"/>
            <p:cNvSpPr/>
            <p:nvPr/>
          </p:nvSpPr>
          <p:spPr>
            <a:xfrm>
              <a:off x="1332250" y="4330350"/>
              <a:ext cx="130175" cy="241025"/>
            </a:xfrm>
            <a:custGeom>
              <a:avLst/>
              <a:gdLst/>
              <a:ahLst/>
              <a:cxnLst/>
              <a:rect l="l" t="t" r="r" b="b"/>
              <a:pathLst>
                <a:path w="5207" h="9641" extrusionOk="0">
                  <a:moveTo>
                    <a:pt x="4796" y="140"/>
                  </a:moveTo>
                  <a:cubicBezTo>
                    <a:pt x="4914" y="140"/>
                    <a:pt x="5014" y="237"/>
                    <a:pt x="5014" y="358"/>
                  </a:cubicBezTo>
                  <a:cubicBezTo>
                    <a:pt x="5014" y="479"/>
                    <a:pt x="4914" y="579"/>
                    <a:pt x="4796" y="579"/>
                  </a:cubicBezTo>
                  <a:lnTo>
                    <a:pt x="4061" y="579"/>
                  </a:lnTo>
                  <a:cubicBezTo>
                    <a:pt x="3168" y="579"/>
                    <a:pt x="2829" y="1293"/>
                    <a:pt x="2822" y="1304"/>
                  </a:cubicBezTo>
                  <a:lnTo>
                    <a:pt x="1408" y="3982"/>
                  </a:lnTo>
                  <a:cubicBezTo>
                    <a:pt x="1368" y="4057"/>
                    <a:pt x="1297" y="4100"/>
                    <a:pt x="1215" y="4100"/>
                  </a:cubicBezTo>
                  <a:cubicBezTo>
                    <a:pt x="858" y="4100"/>
                    <a:pt x="565" y="4403"/>
                    <a:pt x="565" y="4774"/>
                  </a:cubicBezTo>
                  <a:lnTo>
                    <a:pt x="565" y="8398"/>
                  </a:lnTo>
                  <a:cubicBezTo>
                    <a:pt x="565" y="8766"/>
                    <a:pt x="861" y="9073"/>
                    <a:pt x="1215" y="9073"/>
                  </a:cubicBezTo>
                  <a:lnTo>
                    <a:pt x="1847" y="9073"/>
                  </a:lnTo>
                  <a:cubicBezTo>
                    <a:pt x="2208" y="9073"/>
                    <a:pt x="2497" y="8773"/>
                    <a:pt x="2497" y="8398"/>
                  </a:cubicBezTo>
                  <a:lnTo>
                    <a:pt x="2497" y="7824"/>
                  </a:lnTo>
                  <a:cubicBezTo>
                    <a:pt x="2497" y="7702"/>
                    <a:pt x="2597" y="7606"/>
                    <a:pt x="2718" y="7606"/>
                  </a:cubicBezTo>
                  <a:cubicBezTo>
                    <a:pt x="2839" y="7606"/>
                    <a:pt x="2936" y="7702"/>
                    <a:pt x="2936" y="7824"/>
                  </a:cubicBezTo>
                  <a:lnTo>
                    <a:pt x="2936" y="8398"/>
                  </a:lnTo>
                  <a:cubicBezTo>
                    <a:pt x="2936" y="8695"/>
                    <a:pt x="2822" y="8977"/>
                    <a:pt x="2618" y="9187"/>
                  </a:cubicBezTo>
                  <a:cubicBezTo>
                    <a:pt x="2411" y="9398"/>
                    <a:pt x="2140" y="9512"/>
                    <a:pt x="1847" y="9512"/>
                  </a:cubicBezTo>
                  <a:lnTo>
                    <a:pt x="1215" y="9512"/>
                  </a:lnTo>
                  <a:cubicBezTo>
                    <a:pt x="615" y="9512"/>
                    <a:pt x="126" y="9013"/>
                    <a:pt x="126" y="8398"/>
                  </a:cubicBezTo>
                  <a:lnTo>
                    <a:pt x="126" y="4774"/>
                  </a:lnTo>
                  <a:cubicBezTo>
                    <a:pt x="126" y="4232"/>
                    <a:pt x="522" y="3757"/>
                    <a:pt x="1047" y="3675"/>
                  </a:cubicBezTo>
                  <a:lnTo>
                    <a:pt x="1079" y="3671"/>
                  </a:lnTo>
                  <a:lnTo>
                    <a:pt x="2432" y="1108"/>
                  </a:lnTo>
                  <a:cubicBezTo>
                    <a:pt x="2479" y="1008"/>
                    <a:pt x="2939" y="140"/>
                    <a:pt x="4061" y="140"/>
                  </a:cubicBezTo>
                  <a:close/>
                  <a:moveTo>
                    <a:pt x="4664" y="1"/>
                  </a:moveTo>
                  <a:lnTo>
                    <a:pt x="4061" y="12"/>
                  </a:lnTo>
                  <a:cubicBezTo>
                    <a:pt x="2864" y="12"/>
                    <a:pt x="2372" y="943"/>
                    <a:pt x="2318" y="1047"/>
                  </a:cubicBezTo>
                  <a:lnTo>
                    <a:pt x="994" y="3553"/>
                  </a:lnTo>
                  <a:cubicBezTo>
                    <a:pt x="426" y="3661"/>
                    <a:pt x="1" y="4182"/>
                    <a:pt x="1" y="4774"/>
                  </a:cubicBezTo>
                  <a:lnTo>
                    <a:pt x="1" y="8398"/>
                  </a:lnTo>
                  <a:cubicBezTo>
                    <a:pt x="1" y="9084"/>
                    <a:pt x="544" y="9641"/>
                    <a:pt x="1215" y="9641"/>
                  </a:cubicBezTo>
                  <a:lnTo>
                    <a:pt x="1850" y="9641"/>
                  </a:lnTo>
                  <a:cubicBezTo>
                    <a:pt x="2172" y="9641"/>
                    <a:pt x="2479" y="9512"/>
                    <a:pt x="2707" y="9277"/>
                  </a:cubicBezTo>
                  <a:cubicBezTo>
                    <a:pt x="2939" y="9041"/>
                    <a:pt x="3064" y="8730"/>
                    <a:pt x="3064" y="8398"/>
                  </a:cubicBezTo>
                  <a:lnTo>
                    <a:pt x="3064" y="7824"/>
                  </a:lnTo>
                  <a:cubicBezTo>
                    <a:pt x="3064" y="7634"/>
                    <a:pt x="2907" y="7477"/>
                    <a:pt x="2718" y="7477"/>
                  </a:cubicBezTo>
                  <a:cubicBezTo>
                    <a:pt x="2525" y="7477"/>
                    <a:pt x="2372" y="7634"/>
                    <a:pt x="2372" y="7824"/>
                  </a:cubicBezTo>
                  <a:lnTo>
                    <a:pt x="2372" y="8398"/>
                  </a:lnTo>
                  <a:cubicBezTo>
                    <a:pt x="2372" y="8702"/>
                    <a:pt x="2136" y="8948"/>
                    <a:pt x="1850" y="8948"/>
                  </a:cubicBezTo>
                  <a:lnTo>
                    <a:pt x="1215" y="8948"/>
                  </a:lnTo>
                  <a:cubicBezTo>
                    <a:pt x="933" y="8948"/>
                    <a:pt x="694" y="8698"/>
                    <a:pt x="694" y="8398"/>
                  </a:cubicBezTo>
                  <a:lnTo>
                    <a:pt x="694" y="4774"/>
                  </a:lnTo>
                  <a:cubicBezTo>
                    <a:pt x="694" y="4475"/>
                    <a:pt x="926" y="4228"/>
                    <a:pt x="1215" y="4228"/>
                  </a:cubicBezTo>
                  <a:cubicBezTo>
                    <a:pt x="1343" y="4228"/>
                    <a:pt x="1461" y="4157"/>
                    <a:pt x="1522" y="4043"/>
                  </a:cubicBezTo>
                  <a:lnTo>
                    <a:pt x="2932" y="1368"/>
                  </a:lnTo>
                  <a:cubicBezTo>
                    <a:pt x="2936" y="1365"/>
                    <a:pt x="2939" y="1358"/>
                    <a:pt x="2939" y="1354"/>
                  </a:cubicBezTo>
                  <a:cubicBezTo>
                    <a:pt x="2943" y="1347"/>
                    <a:pt x="3257" y="704"/>
                    <a:pt x="4061" y="704"/>
                  </a:cubicBezTo>
                  <a:lnTo>
                    <a:pt x="5014" y="694"/>
                  </a:lnTo>
                  <a:cubicBezTo>
                    <a:pt x="5207" y="694"/>
                    <a:pt x="5142" y="551"/>
                    <a:pt x="5142" y="358"/>
                  </a:cubicBezTo>
                  <a:cubicBezTo>
                    <a:pt x="5142" y="169"/>
                    <a:pt x="4857" y="1"/>
                    <a:pt x="4664"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7" name="Google Shape;617;p70"/>
            <p:cNvSpPr/>
            <p:nvPr/>
          </p:nvSpPr>
          <p:spPr>
            <a:xfrm>
              <a:off x="1441775" y="4331900"/>
              <a:ext cx="201950" cy="238325"/>
            </a:xfrm>
            <a:custGeom>
              <a:avLst/>
              <a:gdLst/>
              <a:ahLst/>
              <a:cxnLst/>
              <a:rect l="l" t="t" r="r" b="b"/>
              <a:pathLst>
                <a:path w="8078" h="9533" extrusionOk="0">
                  <a:moveTo>
                    <a:pt x="3992" y="1"/>
                  </a:moveTo>
                  <a:cubicBezTo>
                    <a:pt x="3955" y="1"/>
                    <a:pt x="3927" y="2"/>
                    <a:pt x="3910" y="3"/>
                  </a:cubicBezTo>
                  <a:lnTo>
                    <a:pt x="283" y="3"/>
                  </a:lnTo>
                  <a:cubicBezTo>
                    <a:pt x="129" y="3"/>
                    <a:pt x="1" y="132"/>
                    <a:pt x="1" y="285"/>
                  </a:cubicBezTo>
                  <a:cubicBezTo>
                    <a:pt x="1" y="442"/>
                    <a:pt x="129" y="571"/>
                    <a:pt x="283" y="571"/>
                  </a:cubicBezTo>
                  <a:lnTo>
                    <a:pt x="3921" y="571"/>
                  </a:lnTo>
                  <a:cubicBezTo>
                    <a:pt x="3928" y="571"/>
                    <a:pt x="3939" y="571"/>
                    <a:pt x="3946" y="567"/>
                  </a:cubicBezTo>
                  <a:cubicBezTo>
                    <a:pt x="3947" y="567"/>
                    <a:pt x="3962" y="566"/>
                    <a:pt x="3989" y="566"/>
                  </a:cubicBezTo>
                  <a:cubicBezTo>
                    <a:pt x="4155" y="566"/>
                    <a:pt x="4761" y="611"/>
                    <a:pt x="5103" y="1263"/>
                  </a:cubicBezTo>
                  <a:cubicBezTo>
                    <a:pt x="5567" y="2160"/>
                    <a:pt x="6192" y="3224"/>
                    <a:pt x="6356" y="3499"/>
                  </a:cubicBezTo>
                  <a:lnTo>
                    <a:pt x="6356" y="3766"/>
                  </a:lnTo>
                  <a:cubicBezTo>
                    <a:pt x="6356" y="3898"/>
                    <a:pt x="6445" y="4009"/>
                    <a:pt x="6570" y="4041"/>
                  </a:cubicBezTo>
                  <a:lnTo>
                    <a:pt x="6860" y="4109"/>
                  </a:lnTo>
                  <a:cubicBezTo>
                    <a:pt x="6881" y="4116"/>
                    <a:pt x="6902" y="4120"/>
                    <a:pt x="6924" y="4120"/>
                  </a:cubicBezTo>
                  <a:cubicBezTo>
                    <a:pt x="7242" y="4120"/>
                    <a:pt x="7509" y="4398"/>
                    <a:pt x="7509" y="4730"/>
                  </a:cubicBezTo>
                  <a:lnTo>
                    <a:pt x="7509" y="8354"/>
                  </a:lnTo>
                  <a:cubicBezTo>
                    <a:pt x="7509" y="8690"/>
                    <a:pt x="7249" y="8965"/>
                    <a:pt x="6924" y="8965"/>
                  </a:cubicBezTo>
                  <a:lnTo>
                    <a:pt x="6292" y="8965"/>
                  </a:lnTo>
                  <a:cubicBezTo>
                    <a:pt x="5974" y="8965"/>
                    <a:pt x="5706" y="8686"/>
                    <a:pt x="5706" y="8351"/>
                  </a:cubicBezTo>
                  <a:lnTo>
                    <a:pt x="5699" y="7769"/>
                  </a:lnTo>
                  <a:cubicBezTo>
                    <a:pt x="5699" y="7615"/>
                    <a:pt x="5571" y="7490"/>
                    <a:pt x="5417" y="7490"/>
                  </a:cubicBezTo>
                  <a:lnTo>
                    <a:pt x="5414" y="7490"/>
                  </a:lnTo>
                  <a:cubicBezTo>
                    <a:pt x="5260" y="7490"/>
                    <a:pt x="5132" y="7619"/>
                    <a:pt x="5135" y="7776"/>
                  </a:cubicBezTo>
                  <a:lnTo>
                    <a:pt x="5139" y="8354"/>
                  </a:lnTo>
                  <a:cubicBezTo>
                    <a:pt x="5139" y="9004"/>
                    <a:pt x="5656" y="9532"/>
                    <a:pt x="6292" y="9532"/>
                  </a:cubicBezTo>
                  <a:lnTo>
                    <a:pt x="6924" y="9532"/>
                  </a:lnTo>
                  <a:cubicBezTo>
                    <a:pt x="7559" y="9532"/>
                    <a:pt x="8077" y="9004"/>
                    <a:pt x="8077" y="8354"/>
                  </a:cubicBezTo>
                  <a:lnTo>
                    <a:pt x="8077" y="4730"/>
                  </a:lnTo>
                  <a:cubicBezTo>
                    <a:pt x="8077" y="4091"/>
                    <a:pt x="7581" y="3574"/>
                    <a:pt x="6963" y="3552"/>
                  </a:cubicBezTo>
                  <a:lnTo>
                    <a:pt x="6920" y="3541"/>
                  </a:lnTo>
                  <a:lnTo>
                    <a:pt x="6920" y="3420"/>
                  </a:lnTo>
                  <a:cubicBezTo>
                    <a:pt x="6920" y="3370"/>
                    <a:pt x="6906" y="3316"/>
                    <a:pt x="6881" y="3274"/>
                  </a:cubicBezTo>
                  <a:cubicBezTo>
                    <a:pt x="6874" y="3263"/>
                    <a:pt x="6131" y="2024"/>
                    <a:pt x="5603" y="1003"/>
                  </a:cubicBezTo>
                  <a:cubicBezTo>
                    <a:pt x="5125" y="85"/>
                    <a:pt x="4280" y="1"/>
                    <a:pt x="3992"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8" name="Google Shape;618;p70"/>
            <p:cNvSpPr/>
            <p:nvPr/>
          </p:nvSpPr>
          <p:spPr>
            <a:xfrm>
              <a:off x="1440175" y="4330300"/>
              <a:ext cx="205050" cy="241450"/>
            </a:xfrm>
            <a:custGeom>
              <a:avLst/>
              <a:gdLst/>
              <a:ahLst/>
              <a:cxnLst/>
              <a:rect l="l" t="t" r="r" b="b"/>
              <a:pathLst>
                <a:path w="8202" h="9658" extrusionOk="0">
                  <a:moveTo>
                    <a:pt x="4047" y="129"/>
                  </a:moveTo>
                  <a:cubicBezTo>
                    <a:pt x="4307" y="129"/>
                    <a:pt x="5144" y="202"/>
                    <a:pt x="5613" y="1095"/>
                  </a:cubicBezTo>
                  <a:cubicBezTo>
                    <a:pt x="6074" y="1992"/>
                    <a:pt x="6702" y="3052"/>
                    <a:pt x="6881" y="3355"/>
                  </a:cubicBezTo>
                  <a:lnTo>
                    <a:pt x="6891" y="3370"/>
                  </a:lnTo>
                  <a:cubicBezTo>
                    <a:pt x="6909" y="3405"/>
                    <a:pt x="6920" y="3445"/>
                    <a:pt x="6920" y="3484"/>
                  </a:cubicBezTo>
                  <a:lnTo>
                    <a:pt x="6920" y="3655"/>
                  </a:lnTo>
                  <a:lnTo>
                    <a:pt x="7009" y="3677"/>
                  </a:lnTo>
                  <a:lnTo>
                    <a:pt x="7024" y="3680"/>
                  </a:lnTo>
                  <a:cubicBezTo>
                    <a:pt x="7616" y="3698"/>
                    <a:pt x="8077" y="4187"/>
                    <a:pt x="8077" y="4794"/>
                  </a:cubicBezTo>
                  <a:lnTo>
                    <a:pt x="8077" y="8418"/>
                  </a:lnTo>
                  <a:cubicBezTo>
                    <a:pt x="8077" y="8715"/>
                    <a:pt x="7963" y="8997"/>
                    <a:pt x="7759" y="9204"/>
                  </a:cubicBezTo>
                  <a:cubicBezTo>
                    <a:pt x="7552" y="9414"/>
                    <a:pt x="7281" y="9532"/>
                    <a:pt x="6988" y="9532"/>
                  </a:cubicBezTo>
                  <a:lnTo>
                    <a:pt x="6356" y="9532"/>
                  </a:lnTo>
                  <a:cubicBezTo>
                    <a:pt x="5756" y="9532"/>
                    <a:pt x="5267" y="9032"/>
                    <a:pt x="5267" y="8418"/>
                  </a:cubicBezTo>
                  <a:lnTo>
                    <a:pt x="5263" y="7840"/>
                  </a:lnTo>
                  <a:cubicBezTo>
                    <a:pt x="5260" y="7779"/>
                    <a:pt x="5285" y="7726"/>
                    <a:pt x="5324" y="7683"/>
                  </a:cubicBezTo>
                  <a:cubicBezTo>
                    <a:pt x="5367" y="7640"/>
                    <a:pt x="5420" y="7619"/>
                    <a:pt x="5481" y="7619"/>
                  </a:cubicBezTo>
                  <a:cubicBezTo>
                    <a:pt x="5599" y="7619"/>
                    <a:pt x="5699" y="7715"/>
                    <a:pt x="5699" y="7833"/>
                  </a:cubicBezTo>
                  <a:lnTo>
                    <a:pt x="5706" y="8415"/>
                  </a:lnTo>
                  <a:cubicBezTo>
                    <a:pt x="5706" y="8782"/>
                    <a:pt x="6002" y="9093"/>
                    <a:pt x="6356" y="9093"/>
                  </a:cubicBezTo>
                  <a:lnTo>
                    <a:pt x="6988" y="9093"/>
                  </a:lnTo>
                  <a:cubicBezTo>
                    <a:pt x="7348" y="9093"/>
                    <a:pt x="7638" y="8790"/>
                    <a:pt x="7638" y="8418"/>
                  </a:cubicBezTo>
                  <a:lnTo>
                    <a:pt x="7638" y="4794"/>
                  </a:lnTo>
                  <a:cubicBezTo>
                    <a:pt x="7638" y="4427"/>
                    <a:pt x="7341" y="4120"/>
                    <a:pt x="6988" y="4120"/>
                  </a:cubicBezTo>
                  <a:cubicBezTo>
                    <a:pt x="6970" y="4120"/>
                    <a:pt x="6956" y="4116"/>
                    <a:pt x="6938" y="4112"/>
                  </a:cubicBezTo>
                  <a:lnTo>
                    <a:pt x="6649" y="4045"/>
                  </a:lnTo>
                  <a:cubicBezTo>
                    <a:pt x="6552" y="4020"/>
                    <a:pt x="6481" y="3930"/>
                    <a:pt x="6481" y="3830"/>
                  </a:cubicBezTo>
                  <a:lnTo>
                    <a:pt x="6481" y="3545"/>
                  </a:lnTo>
                  <a:lnTo>
                    <a:pt x="6474" y="3530"/>
                  </a:lnTo>
                  <a:cubicBezTo>
                    <a:pt x="6295" y="3231"/>
                    <a:pt x="5678" y="2181"/>
                    <a:pt x="5221" y="1299"/>
                  </a:cubicBezTo>
                  <a:cubicBezTo>
                    <a:pt x="4867" y="622"/>
                    <a:pt x="4234" y="569"/>
                    <a:pt x="4052" y="569"/>
                  </a:cubicBezTo>
                  <a:cubicBezTo>
                    <a:pt x="4025" y="569"/>
                    <a:pt x="4008" y="570"/>
                    <a:pt x="4003" y="571"/>
                  </a:cubicBezTo>
                  <a:lnTo>
                    <a:pt x="347" y="571"/>
                  </a:lnTo>
                  <a:cubicBezTo>
                    <a:pt x="226" y="571"/>
                    <a:pt x="129" y="471"/>
                    <a:pt x="129" y="349"/>
                  </a:cubicBezTo>
                  <a:cubicBezTo>
                    <a:pt x="129" y="231"/>
                    <a:pt x="226" y="131"/>
                    <a:pt x="347" y="131"/>
                  </a:cubicBezTo>
                  <a:lnTo>
                    <a:pt x="3978" y="131"/>
                  </a:lnTo>
                  <a:cubicBezTo>
                    <a:pt x="3990" y="131"/>
                    <a:pt x="4014" y="129"/>
                    <a:pt x="4047" y="129"/>
                  </a:cubicBezTo>
                  <a:close/>
                  <a:moveTo>
                    <a:pt x="4046" y="1"/>
                  </a:moveTo>
                  <a:cubicBezTo>
                    <a:pt x="4012" y="1"/>
                    <a:pt x="3987" y="2"/>
                    <a:pt x="3974" y="3"/>
                  </a:cubicBezTo>
                  <a:lnTo>
                    <a:pt x="347" y="3"/>
                  </a:lnTo>
                  <a:cubicBezTo>
                    <a:pt x="158" y="3"/>
                    <a:pt x="1" y="160"/>
                    <a:pt x="1" y="349"/>
                  </a:cubicBezTo>
                  <a:cubicBezTo>
                    <a:pt x="1" y="542"/>
                    <a:pt x="158" y="696"/>
                    <a:pt x="347" y="696"/>
                  </a:cubicBezTo>
                  <a:lnTo>
                    <a:pt x="4017" y="696"/>
                  </a:lnTo>
                  <a:cubicBezTo>
                    <a:pt x="4021" y="695"/>
                    <a:pt x="4035" y="694"/>
                    <a:pt x="4059" y="694"/>
                  </a:cubicBezTo>
                  <a:cubicBezTo>
                    <a:pt x="4218" y="694"/>
                    <a:pt x="4789" y="742"/>
                    <a:pt x="5110" y="1356"/>
                  </a:cubicBezTo>
                  <a:cubicBezTo>
                    <a:pt x="5560" y="2227"/>
                    <a:pt x="6167" y="3259"/>
                    <a:pt x="6356" y="3577"/>
                  </a:cubicBezTo>
                  <a:lnTo>
                    <a:pt x="6356" y="3830"/>
                  </a:lnTo>
                  <a:cubicBezTo>
                    <a:pt x="6356" y="3991"/>
                    <a:pt x="6463" y="4127"/>
                    <a:pt x="6620" y="4166"/>
                  </a:cubicBezTo>
                  <a:lnTo>
                    <a:pt x="6909" y="4234"/>
                  </a:lnTo>
                  <a:cubicBezTo>
                    <a:pt x="6934" y="4241"/>
                    <a:pt x="6963" y="4244"/>
                    <a:pt x="6988" y="4244"/>
                  </a:cubicBezTo>
                  <a:cubicBezTo>
                    <a:pt x="7274" y="4244"/>
                    <a:pt x="7513" y="4498"/>
                    <a:pt x="7513" y="4794"/>
                  </a:cubicBezTo>
                  <a:lnTo>
                    <a:pt x="7513" y="8418"/>
                  </a:lnTo>
                  <a:cubicBezTo>
                    <a:pt x="7513" y="8718"/>
                    <a:pt x="7277" y="8965"/>
                    <a:pt x="6988" y="8965"/>
                  </a:cubicBezTo>
                  <a:lnTo>
                    <a:pt x="6356" y="8965"/>
                  </a:lnTo>
                  <a:cubicBezTo>
                    <a:pt x="6070" y="8965"/>
                    <a:pt x="5831" y="8715"/>
                    <a:pt x="5831" y="8415"/>
                  </a:cubicBezTo>
                  <a:lnTo>
                    <a:pt x="5828" y="7833"/>
                  </a:lnTo>
                  <a:cubicBezTo>
                    <a:pt x="5824" y="7643"/>
                    <a:pt x="5670" y="7490"/>
                    <a:pt x="5478" y="7490"/>
                  </a:cubicBezTo>
                  <a:cubicBezTo>
                    <a:pt x="5385" y="7490"/>
                    <a:pt x="5299" y="7529"/>
                    <a:pt x="5235" y="7594"/>
                  </a:cubicBezTo>
                  <a:cubicBezTo>
                    <a:pt x="5171" y="7658"/>
                    <a:pt x="5135" y="7747"/>
                    <a:pt x="5135" y="7840"/>
                  </a:cubicBezTo>
                  <a:lnTo>
                    <a:pt x="5142" y="8418"/>
                  </a:lnTo>
                  <a:cubicBezTo>
                    <a:pt x="5142" y="9100"/>
                    <a:pt x="5685" y="9657"/>
                    <a:pt x="6356" y="9657"/>
                  </a:cubicBezTo>
                  <a:lnTo>
                    <a:pt x="6988" y="9657"/>
                  </a:lnTo>
                  <a:cubicBezTo>
                    <a:pt x="7313" y="9657"/>
                    <a:pt x="7620" y="9529"/>
                    <a:pt x="7848" y="9293"/>
                  </a:cubicBezTo>
                  <a:cubicBezTo>
                    <a:pt x="8077" y="9057"/>
                    <a:pt x="8202" y="8747"/>
                    <a:pt x="8202" y="8415"/>
                  </a:cubicBezTo>
                  <a:lnTo>
                    <a:pt x="8202" y="4794"/>
                  </a:lnTo>
                  <a:cubicBezTo>
                    <a:pt x="8202" y="4127"/>
                    <a:pt x="7698" y="3584"/>
                    <a:pt x="7049" y="3552"/>
                  </a:cubicBezTo>
                  <a:lnTo>
                    <a:pt x="7049" y="3480"/>
                  </a:lnTo>
                  <a:cubicBezTo>
                    <a:pt x="7049" y="3420"/>
                    <a:pt x="7031" y="3359"/>
                    <a:pt x="6999" y="3305"/>
                  </a:cubicBezTo>
                  <a:lnTo>
                    <a:pt x="6991" y="3291"/>
                  </a:lnTo>
                  <a:cubicBezTo>
                    <a:pt x="6809" y="2988"/>
                    <a:pt x="6185" y="1927"/>
                    <a:pt x="5724" y="1035"/>
                  </a:cubicBezTo>
                  <a:cubicBezTo>
                    <a:pt x="5223" y="77"/>
                    <a:pt x="4321" y="1"/>
                    <a:pt x="4046"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19" name="Google Shape;619;p70"/>
            <p:cNvSpPr/>
            <p:nvPr/>
          </p:nvSpPr>
          <p:spPr>
            <a:xfrm>
              <a:off x="1320475" y="4394525"/>
              <a:ext cx="55275" cy="22350"/>
            </a:xfrm>
            <a:custGeom>
              <a:avLst/>
              <a:gdLst/>
              <a:ahLst/>
              <a:cxnLst/>
              <a:rect l="l" t="t" r="r" b="b"/>
              <a:pathLst>
                <a:path w="2211" h="894" extrusionOk="0">
                  <a:moveTo>
                    <a:pt x="233" y="1"/>
                  </a:moveTo>
                  <a:cubicBezTo>
                    <a:pt x="104" y="1"/>
                    <a:pt x="1" y="105"/>
                    <a:pt x="1" y="233"/>
                  </a:cubicBezTo>
                  <a:cubicBezTo>
                    <a:pt x="1" y="358"/>
                    <a:pt x="104" y="462"/>
                    <a:pt x="233" y="462"/>
                  </a:cubicBezTo>
                  <a:lnTo>
                    <a:pt x="1325" y="462"/>
                  </a:lnTo>
                  <a:lnTo>
                    <a:pt x="1811" y="844"/>
                  </a:lnTo>
                  <a:cubicBezTo>
                    <a:pt x="1854" y="876"/>
                    <a:pt x="1904" y="894"/>
                    <a:pt x="1954" y="894"/>
                  </a:cubicBezTo>
                  <a:cubicBezTo>
                    <a:pt x="2022" y="894"/>
                    <a:pt x="2089" y="865"/>
                    <a:pt x="2132" y="804"/>
                  </a:cubicBezTo>
                  <a:cubicBezTo>
                    <a:pt x="2211" y="704"/>
                    <a:pt x="2193" y="562"/>
                    <a:pt x="2093" y="483"/>
                  </a:cubicBezTo>
                  <a:lnTo>
                    <a:pt x="1547" y="51"/>
                  </a:lnTo>
                  <a:cubicBezTo>
                    <a:pt x="1504" y="19"/>
                    <a:pt x="1454" y="1"/>
                    <a:pt x="1404"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0" name="Google Shape;620;p70"/>
            <p:cNvSpPr/>
            <p:nvPr/>
          </p:nvSpPr>
          <p:spPr>
            <a:xfrm>
              <a:off x="1318975" y="4392925"/>
              <a:ext cx="58575" cy="25550"/>
            </a:xfrm>
            <a:custGeom>
              <a:avLst/>
              <a:gdLst/>
              <a:ahLst/>
              <a:cxnLst/>
              <a:rect l="l" t="t" r="r" b="b"/>
              <a:pathLst>
                <a:path w="2343" h="1022" extrusionOk="0">
                  <a:moveTo>
                    <a:pt x="1464" y="129"/>
                  </a:moveTo>
                  <a:cubicBezTo>
                    <a:pt x="1500" y="129"/>
                    <a:pt x="1535" y="140"/>
                    <a:pt x="1567" y="165"/>
                  </a:cubicBezTo>
                  <a:lnTo>
                    <a:pt x="2114" y="597"/>
                  </a:lnTo>
                  <a:cubicBezTo>
                    <a:pt x="2189" y="654"/>
                    <a:pt x="2199" y="758"/>
                    <a:pt x="2142" y="829"/>
                  </a:cubicBezTo>
                  <a:cubicBezTo>
                    <a:pt x="2110" y="872"/>
                    <a:pt x="2064" y="893"/>
                    <a:pt x="2014" y="893"/>
                  </a:cubicBezTo>
                  <a:cubicBezTo>
                    <a:pt x="1974" y="893"/>
                    <a:pt x="1939" y="883"/>
                    <a:pt x="1910" y="858"/>
                  </a:cubicBezTo>
                  <a:lnTo>
                    <a:pt x="1407" y="461"/>
                  </a:lnTo>
                  <a:lnTo>
                    <a:pt x="293" y="461"/>
                  </a:lnTo>
                  <a:cubicBezTo>
                    <a:pt x="200" y="461"/>
                    <a:pt x="125" y="386"/>
                    <a:pt x="125" y="297"/>
                  </a:cubicBezTo>
                  <a:cubicBezTo>
                    <a:pt x="125" y="204"/>
                    <a:pt x="200" y="129"/>
                    <a:pt x="293" y="129"/>
                  </a:cubicBezTo>
                  <a:close/>
                  <a:moveTo>
                    <a:pt x="293" y="1"/>
                  </a:moveTo>
                  <a:cubicBezTo>
                    <a:pt x="129" y="1"/>
                    <a:pt x="0" y="133"/>
                    <a:pt x="0" y="297"/>
                  </a:cubicBezTo>
                  <a:cubicBezTo>
                    <a:pt x="0" y="458"/>
                    <a:pt x="129" y="590"/>
                    <a:pt x="293" y="590"/>
                  </a:cubicBezTo>
                  <a:lnTo>
                    <a:pt x="1364" y="590"/>
                  </a:lnTo>
                  <a:lnTo>
                    <a:pt x="1832" y="958"/>
                  </a:lnTo>
                  <a:cubicBezTo>
                    <a:pt x="1885" y="1000"/>
                    <a:pt x="1946" y="1022"/>
                    <a:pt x="2014" y="1022"/>
                  </a:cubicBezTo>
                  <a:cubicBezTo>
                    <a:pt x="2103" y="1022"/>
                    <a:pt x="2189" y="979"/>
                    <a:pt x="2242" y="908"/>
                  </a:cubicBezTo>
                  <a:cubicBezTo>
                    <a:pt x="2342" y="783"/>
                    <a:pt x="2321" y="597"/>
                    <a:pt x="2192" y="497"/>
                  </a:cubicBezTo>
                  <a:lnTo>
                    <a:pt x="1646" y="65"/>
                  </a:lnTo>
                  <a:cubicBezTo>
                    <a:pt x="1592" y="26"/>
                    <a:pt x="1528" y="1"/>
                    <a:pt x="1464"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1" name="Google Shape;621;p70"/>
            <p:cNvSpPr/>
            <p:nvPr/>
          </p:nvSpPr>
          <p:spPr>
            <a:xfrm>
              <a:off x="1597375" y="4393200"/>
              <a:ext cx="57950" cy="25025"/>
            </a:xfrm>
            <a:custGeom>
              <a:avLst/>
              <a:gdLst/>
              <a:ahLst/>
              <a:cxnLst/>
              <a:rect l="l" t="t" r="r" b="b"/>
              <a:pathLst>
                <a:path w="2318" h="1001" extrusionOk="0">
                  <a:moveTo>
                    <a:pt x="868" y="0"/>
                  </a:moveTo>
                  <a:cubicBezTo>
                    <a:pt x="803" y="0"/>
                    <a:pt x="743" y="22"/>
                    <a:pt x="693" y="61"/>
                  </a:cubicBezTo>
                  <a:lnTo>
                    <a:pt x="143" y="493"/>
                  </a:lnTo>
                  <a:cubicBezTo>
                    <a:pt x="18" y="590"/>
                    <a:pt x="0" y="768"/>
                    <a:pt x="96" y="893"/>
                  </a:cubicBezTo>
                  <a:cubicBezTo>
                    <a:pt x="150" y="964"/>
                    <a:pt x="232" y="1000"/>
                    <a:pt x="318" y="1000"/>
                  </a:cubicBezTo>
                  <a:cubicBezTo>
                    <a:pt x="379" y="1000"/>
                    <a:pt x="439" y="979"/>
                    <a:pt x="493" y="939"/>
                  </a:cubicBezTo>
                  <a:lnTo>
                    <a:pt x="964" y="568"/>
                  </a:lnTo>
                  <a:lnTo>
                    <a:pt x="2035" y="568"/>
                  </a:lnTo>
                  <a:cubicBezTo>
                    <a:pt x="2189" y="568"/>
                    <a:pt x="2317" y="440"/>
                    <a:pt x="2317" y="286"/>
                  </a:cubicBezTo>
                  <a:cubicBezTo>
                    <a:pt x="2317" y="129"/>
                    <a:pt x="2189" y="0"/>
                    <a:pt x="2035"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2" name="Google Shape;622;p70"/>
            <p:cNvSpPr/>
            <p:nvPr/>
          </p:nvSpPr>
          <p:spPr>
            <a:xfrm>
              <a:off x="1595575" y="4391675"/>
              <a:ext cx="61350" cy="28150"/>
            </a:xfrm>
            <a:custGeom>
              <a:avLst/>
              <a:gdLst/>
              <a:ahLst/>
              <a:cxnLst/>
              <a:rect l="l" t="t" r="r" b="b"/>
              <a:pathLst>
                <a:path w="2454" h="1126" extrusionOk="0">
                  <a:moveTo>
                    <a:pt x="2107" y="126"/>
                  </a:moveTo>
                  <a:cubicBezTo>
                    <a:pt x="2229" y="126"/>
                    <a:pt x="2325" y="226"/>
                    <a:pt x="2325" y="347"/>
                  </a:cubicBezTo>
                  <a:cubicBezTo>
                    <a:pt x="2325" y="468"/>
                    <a:pt x="2229" y="565"/>
                    <a:pt x="2107" y="565"/>
                  </a:cubicBezTo>
                  <a:lnTo>
                    <a:pt x="1015" y="565"/>
                  </a:lnTo>
                  <a:lnTo>
                    <a:pt x="526" y="950"/>
                  </a:lnTo>
                  <a:cubicBezTo>
                    <a:pt x="486" y="983"/>
                    <a:pt x="440" y="997"/>
                    <a:pt x="390" y="997"/>
                  </a:cubicBezTo>
                  <a:cubicBezTo>
                    <a:pt x="322" y="997"/>
                    <a:pt x="258" y="968"/>
                    <a:pt x="218" y="915"/>
                  </a:cubicBezTo>
                  <a:cubicBezTo>
                    <a:pt x="143" y="818"/>
                    <a:pt x="158" y="679"/>
                    <a:pt x="254" y="604"/>
                  </a:cubicBezTo>
                  <a:lnTo>
                    <a:pt x="804" y="172"/>
                  </a:lnTo>
                  <a:cubicBezTo>
                    <a:pt x="840" y="144"/>
                    <a:pt x="890" y="126"/>
                    <a:pt x="940" y="126"/>
                  </a:cubicBezTo>
                  <a:close/>
                  <a:moveTo>
                    <a:pt x="940" y="1"/>
                  </a:moveTo>
                  <a:cubicBezTo>
                    <a:pt x="861" y="1"/>
                    <a:pt x="786" y="26"/>
                    <a:pt x="725" y="76"/>
                  </a:cubicBezTo>
                  <a:lnTo>
                    <a:pt x="176" y="504"/>
                  </a:lnTo>
                  <a:cubicBezTo>
                    <a:pt x="26" y="622"/>
                    <a:pt x="1" y="840"/>
                    <a:pt x="119" y="993"/>
                  </a:cubicBezTo>
                  <a:cubicBezTo>
                    <a:pt x="183" y="1075"/>
                    <a:pt x="283" y="1125"/>
                    <a:pt x="390" y="1125"/>
                  </a:cubicBezTo>
                  <a:cubicBezTo>
                    <a:pt x="468" y="1125"/>
                    <a:pt x="543" y="1097"/>
                    <a:pt x="604" y="1050"/>
                  </a:cubicBezTo>
                  <a:lnTo>
                    <a:pt x="1058" y="693"/>
                  </a:lnTo>
                  <a:lnTo>
                    <a:pt x="2107" y="693"/>
                  </a:lnTo>
                  <a:cubicBezTo>
                    <a:pt x="2296" y="693"/>
                    <a:pt x="2454" y="536"/>
                    <a:pt x="2454" y="347"/>
                  </a:cubicBezTo>
                  <a:cubicBezTo>
                    <a:pt x="2454" y="154"/>
                    <a:pt x="2296" y="1"/>
                    <a:pt x="2107"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3" name="Google Shape;623;p70"/>
            <p:cNvSpPr/>
            <p:nvPr/>
          </p:nvSpPr>
          <p:spPr>
            <a:xfrm>
              <a:off x="1349050" y="4420425"/>
              <a:ext cx="273075" cy="15100"/>
            </a:xfrm>
            <a:custGeom>
              <a:avLst/>
              <a:gdLst/>
              <a:ahLst/>
              <a:cxnLst/>
              <a:rect l="l" t="t" r="r" b="b"/>
              <a:pathLst>
                <a:path w="10923" h="604" extrusionOk="0">
                  <a:moveTo>
                    <a:pt x="10640" y="0"/>
                  </a:moveTo>
                  <a:lnTo>
                    <a:pt x="279" y="40"/>
                  </a:lnTo>
                  <a:cubicBezTo>
                    <a:pt x="125" y="40"/>
                    <a:pt x="0" y="165"/>
                    <a:pt x="0" y="322"/>
                  </a:cubicBezTo>
                  <a:cubicBezTo>
                    <a:pt x="0" y="479"/>
                    <a:pt x="125" y="604"/>
                    <a:pt x="282" y="604"/>
                  </a:cubicBezTo>
                  <a:lnTo>
                    <a:pt x="10640" y="565"/>
                  </a:lnTo>
                  <a:cubicBezTo>
                    <a:pt x="10797" y="565"/>
                    <a:pt x="10922" y="440"/>
                    <a:pt x="10922" y="282"/>
                  </a:cubicBezTo>
                  <a:cubicBezTo>
                    <a:pt x="10922" y="125"/>
                    <a:pt x="10794" y="0"/>
                    <a:pt x="10640"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4" name="Google Shape;624;p70"/>
            <p:cNvSpPr/>
            <p:nvPr/>
          </p:nvSpPr>
          <p:spPr>
            <a:xfrm>
              <a:off x="1347425" y="4418825"/>
              <a:ext cx="276300" cy="18325"/>
            </a:xfrm>
            <a:custGeom>
              <a:avLst/>
              <a:gdLst/>
              <a:ahLst/>
              <a:cxnLst/>
              <a:rect l="l" t="t" r="r" b="b"/>
              <a:pathLst>
                <a:path w="11052" h="733" extrusionOk="0">
                  <a:moveTo>
                    <a:pt x="10705" y="129"/>
                  </a:moveTo>
                  <a:cubicBezTo>
                    <a:pt x="10826" y="129"/>
                    <a:pt x="10923" y="225"/>
                    <a:pt x="10923" y="346"/>
                  </a:cubicBezTo>
                  <a:cubicBezTo>
                    <a:pt x="10923" y="468"/>
                    <a:pt x="10826" y="568"/>
                    <a:pt x="10705" y="568"/>
                  </a:cubicBezTo>
                  <a:lnTo>
                    <a:pt x="347" y="604"/>
                  </a:lnTo>
                  <a:cubicBezTo>
                    <a:pt x="226" y="604"/>
                    <a:pt x="129" y="507"/>
                    <a:pt x="126" y="386"/>
                  </a:cubicBezTo>
                  <a:cubicBezTo>
                    <a:pt x="126" y="264"/>
                    <a:pt x="226" y="164"/>
                    <a:pt x="347" y="164"/>
                  </a:cubicBezTo>
                  <a:lnTo>
                    <a:pt x="10705" y="129"/>
                  </a:lnTo>
                  <a:close/>
                  <a:moveTo>
                    <a:pt x="10701" y="0"/>
                  </a:moveTo>
                  <a:lnTo>
                    <a:pt x="344" y="39"/>
                  </a:lnTo>
                  <a:cubicBezTo>
                    <a:pt x="154" y="39"/>
                    <a:pt x="1" y="197"/>
                    <a:pt x="1" y="386"/>
                  </a:cubicBezTo>
                  <a:cubicBezTo>
                    <a:pt x="1" y="575"/>
                    <a:pt x="158" y="732"/>
                    <a:pt x="347" y="732"/>
                  </a:cubicBezTo>
                  <a:lnTo>
                    <a:pt x="10705" y="693"/>
                  </a:lnTo>
                  <a:cubicBezTo>
                    <a:pt x="10894" y="693"/>
                    <a:pt x="11051" y="536"/>
                    <a:pt x="11051" y="346"/>
                  </a:cubicBezTo>
                  <a:cubicBezTo>
                    <a:pt x="11048" y="154"/>
                    <a:pt x="10894" y="0"/>
                    <a:pt x="10701"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5" name="Google Shape;625;p70"/>
            <p:cNvSpPr/>
            <p:nvPr/>
          </p:nvSpPr>
          <p:spPr>
            <a:xfrm>
              <a:off x="1336625" y="4513525"/>
              <a:ext cx="302275" cy="15275"/>
            </a:xfrm>
            <a:custGeom>
              <a:avLst/>
              <a:gdLst/>
              <a:ahLst/>
              <a:cxnLst/>
              <a:rect l="l" t="t" r="r" b="b"/>
              <a:pathLst>
                <a:path w="12091" h="611" extrusionOk="0">
                  <a:moveTo>
                    <a:pt x="11808" y="0"/>
                  </a:moveTo>
                  <a:lnTo>
                    <a:pt x="283" y="43"/>
                  </a:lnTo>
                  <a:cubicBezTo>
                    <a:pt x="126" y="43"/>
                    <a:pt x="1" y="172"/>
                    <a:pt x="1" y="329"/>
                  </a:cubicBezTo>
                  <a:cubicBezTo>
                    <a:pt x="1" y="482"/>
                    <a:pt x="129" y="611"/>
                    <a:pt x="283" y="611"/>
                  </a:cubicBezTo>
                  <a:lnTo>
                    <a:pt x="11808" y="568"/>
                  </a:lnTo>
                  <a:cubicBezTo>
                    <a:pt x="11965" y="564"/>
                    <a:pt x="12090" y="439"/>
                    <a:pt x="12090" y="282"/>
                  </a:cubicBezTo>
                  <a:cubicBezTo>
                    <a:pt x="12090" y="125"/>
                    <a:pt x="11962" y="0"/>
                    <a:pt x="11808"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6" name="Google Shape;626;p70"/>
            <p:cNvSpPr/>
            <p:nvPr/>
          </p:nvSpPr>
          <p:spPr>
            <a:xfrm>
              <a:off x="1335025" y="4511925"/>
              <a:ext cx="305475" cy="18400"/>
            </a:xfrm>
            <a:custGeom>
              <a:avLst/>
              <a:gdLst/>
              <a:ahLst/>
              <a:cxnLst/>
              <a:rect l="l" t="t" r="r" b="b"/>
              <a:pathLst>
                <a:path w="12219" h="736" extrusionOk="0">
                  <a:moveTo>
                    <a:pt x="11872" y="129"/>
                  </a:moveTo>
                  <a:cubicBezTo>
                    <a:pt x="11994" y="129"/>
                    <a:pt x="12090" y="225"/>
                    <a:pt x="12090" y="346"/>
                  </a:cubicBezTo>
                  <a:cubicBezTo>
                    <a:pt x="12094" y="468"/>
                    <a:pt x="11994" y="568"/>
                    <a:pt x="11872" y="568"/>
                  </a:cubicBezTo>
                  <a:lnTo>
                    <a:pt x="347" y="611"/>
                  </a:lnTo>
                  <a:cubicBezTo>
                    <a:pt x="226" y="611"/>
                    <a:pt x="129" y="511"/>
                    <a:pt x="129" y="393"/>
                  </a:cubicBezTo>
                  <a:cubicBezTo>
                    <a:pt x="129" y="332"/>
                    <a:pt x="151" y="279"/>
                    <a:pt x="190" y="236"/>
                  </a:cubicBezTo>
                  <a:cubicBezTo>
                    <a:pt x="233" y="193"/>
                    <a:pt x="290" y="171"/>
                    <a:pt x="347" y="171"/>
                  </a:cubicBezTo>
                  <a:lnTo>
                    <a:pt x="11872" y="129"/>
                  </a:lnTo>
                  <a:close/>
                  <a:moveTo>
                    <a:pt x="11869" y="0"/>
                  </a:moveTo>
                  <a:lnTo>
                    <a:pt x="347" y="43"/>
                  </a:lnTo>
                  <a:cubicBezTo>
                    <a:pt x="254" y="43"/>
                    <a:pt x="165" y="82"/>
                    <a:pt x="101" y="146"/>
                  </a:cubicBezTo>
                  <a:cubicBezTo>
                    <a:pt x="36" y="211"/>
                    <a:pt x="1" y="300"/>
                    <a:pt x="1" y="393"/>
                  </a:cubicBezTo>
                  <a:cubicBezTo>
                    <a:pt x="1" y="582"/>
                    <a:pt x="158" y="736"/>
                    <a:pt x="347" y="736"/>
                  </a:cubicBezTo>
                  <a:lnTo>
                    <a:pt x="11872" y="693"/>
                  </a:lnTo>
                  <a:cubicBezTo>
                    <a:pt x="12065" y="693"/>
                    <a:pt x="12219" y="536"/>
                    <a:pt x="12219" y="346"/>
                  </a:cubicBezTo>
                  <a:cubicBezTo>
                    <a:pt x="12215" y="157"/>
                    <a:pt x="12061" y="0"/>
                    <a:pt x="11869"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7" name="Google Shape;627;p70"/>
            <p:cNvSpPr/>
            <p:nvPr/>
          </p:nvSpPr>
          <p:spPr>
            <a:xfrm>
              <a:off x="1385550" y="4459150"/>
              <a:ext cx="33850" cy="34925"/>
            </a:xfrm>
            <a:custGeom>
              <a:avLst/>
              <a:gdLst/>
              <a:ahLst/>
              <a:cxnLst/>
              <a:rect l="l" t="t" r="r" b="b"/>
              <a:pathLst>
                <a:path w="1354" h="1397" extrusionOk="0">
                  <a:moveTo>
                    <a:pt x="675" y="1"/>
                  </a:moveTo>
                  <a:cubicBezTo>
                    <a:pt x="304" y="1"/>
                    <a:pt x="1" y="315"/>
                    <a:pt x="1" y="701"/>
                  </a:cubicBezTo>
                  <a:cubicBezTo>
                    <a:pt x="1" y="1086"/>
                    <a:pt x="304" y="1397"/>
                    <a:pt x="675" y="1397"/>
                  </a:cubicBezTo>
                  <a:cubicBezTo>
                    <a:pt x="1050" y="1397"/>
                    <a:pt x="1354" y="1086"/>
                    <a:pt x="1354" y="701"/>
                  </a:cubicBezTo>
                  <a:cubicBezTo>
                    <a:pt x="1354" y="315"/>
                    <a:pt x="1050" y="1"/>
                    <a:pt x="675"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8" name="Google Shape;628;p70"/>
            <p:cNvSpPr/>
            <p:nvPr/>
          </p:nvSpPr>
          <p:spPr>
            <a:xfrm>
              <a:off x="1383950" y="4457650"/>
              <a:ext cx="36975" cy="38050"/>
            </a:xfrm>
            <a:custGeom>
              <a:avLst/>
              <a:gdLst/>
              <a:ahLst/>
              <a:cxnLst/>
              <a:rect l="l" t="t" r="r" b="b"/>
              <a:pathLst>
                <a:path w="1479" h="1522" extrusionOk="0">
                  <a:moveTo>
                    <a:pt x="739" y="125"/>
                  </a:moveTo>
                  <a:cubicBezTo>
                    <a:pt x="1079" y="125"/>
                    <a:pt x="1353" y="411"/>
                    <a:pt x="1353" y="761"/>
                  </a:cubicBezTo>
                  <a:cubicBezTo>
                    <a:pt x="1353" y="1111"/>
                    <a:pt x="1079" y="1393"/>
                    <a:pt x="739" y="1393"/>
                  </a:cubicBezTo>
                  <a:cubicBezTo>
                    <a:pt x="404" y="1393"/>
                    <a:pt x="129" y="1111"/>
                    <a:pt x="129" y="761"/>
                  </a:cubicBezTo>
                  <a:cubicBezTo>
                    <a:pt x="129" y="411"/>
                    <a:pt x="404" y="125"/>
                    <a:pt x="739" y="125"/>
                  </a:cubicBezTo>
                  <a:close/>
                  <a:moveTo>
                    <a:pt x="739" y="0"/>
                  </a:moveTo>
                  <a:cubicBezTo>
                    <a:pt x="332" y="0"/>
                    <a:pt x="0" y="339"/>
                    <a:pt x="0" y="761"/>
                  </a:cubicBezTo>
                  <a:cubicBezTo>
                    <a:pt x="0" y="1178"/>
                    <a:pt x="332" y="1521"/>
                    <a:pt x="739" y="1521"/>
                  </a:cubicBezTo>
                  <a:cubicBezTo>
                    <a:pt x="1150" y="1521"/>
                    <a:pt x="1478" y="1178"/>
                    <a:pt x="1478" y="761"/>
                  </a:cubicBezTo>
                  <a:cubicBezTo>
                    <a:pt x="1478" y="339"/>
                    <a:pt x="1150" y="0"/>
                    <a:pt x="739"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29" name="Google Shape;629;p70"/>
            <p:cNvSpPr/>
            <p:nvPr/>
          </p:nvSpPr>
          <p:spPr>
            <a:xfrm>
              <a:off x="1556400" y="4459150"/>
              <a:ext cx="33850" cy="34925"/>
            </a:xfrm>
            <a:custGeom>
              <a:avLst/>
              <a:gdLst/>
              <a:ahLst/>
              <a:cxnLst/>
              <a:rect l="l" t="t" r="r" b="b"/>
              <a:pathLst>
                <a:path w="1354" h="1397" extrusionOk="0">
                  <a:moveTo>
                    <a:pt x="679" y="1"/>
                  </a:moveTo>
                  <a:cubicBezTo>
                    <a:pt x="304" y="1"/>
                    <a:pt x="0" y="315"/>
                    <a:pt x="0" y="701"/>
                  </a:cubicBezTo>
                  <a:cubicBezTo>
                    <a:pt x="0" y="1086"/>
                    <a:pt x="304" y="1397"/>
                    <a:pt x="679" y="1397"/>
                  </a:cubicBezTo>
                  <a:cubicBezTo>
                    <a:pt x="1054" y="1397"/>
                    <a:pt x="1353" y="1086"/>
                    <a:pt x="1353" y="701"/>
                  </a:cubicBezTo>
                  <a:cubicBezTo>
                    <a:pt x="1353" y="315"/>
                    <a:pt x="1054" y="1"/>
                    <a:pt x="679"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30" name="Google Shape;630;p70"/>
            <p:cNvSpPr/>
            <p:nvPr/>
          </p:nvSpPr>
          <p:spPr>
            <a:xfrm>
              <a:off x="1554875" y="4457650"/>
              <a:ext cx="36975" cy="38050"/>
            </a:xfrm>
            <a:custGeom>
              <a:avLst/>
              <a:gdLst/>
              <a:ahLst/>
              <a:cxnLst/>
              <a:rect l="l" t="t" r="r" b="b"/>
              <a:pathLst>
                <a:path w="1479" h="1522" extrusionOk="0">
                  <a:moveTo>
                    <a:pt x="740" y="125"/>
                  </a:moveTo>
                  <a:cubicBezTo>
                    <a:pt x="1079" y="125"/>
                    <a:pt x="1354" y="411"/>
                    <a:pt x="1354" y="761"/>
                  </a:cubicBezTo>
                  <a:cubicBezTo>
                    <a:pt x="1354" y="1111"/>
                    <a:pt x="1079" y="1393"/>
                    <a:pt x="740" y="1393"/>
                  </a:cubicBezTo>
                  <a:cubicBezTo>
                    <a:pt x="400" y="1393"/>
                    <a:pt x="126" y="1111"/>
                    <a:pt x="126" y="761"/>
                  </a:cubicBezTo>
                  <a:cubicBezTo>
                    <a:pt x="126" y="411"/>
                    <a:pt x="400" y="125"/>
                    <a:pt x="740" y="125"/>
                  </a:cubicBezTo>
                  <a:close/>
                  <a:moveTo>
                    <a:pt x="740" y="0"/>
                  </a:moveTo>
                  <a:cubicBezTo>
                    <a:pt x="333" y="0"/>
                    <a:pt x="1" y="339"/>
                    <a:pt x="1" y="761"/>
                  </a:cubicBezTo>
                  <a:cubicBezTo>
                    <a:pt x="1" y="1178"/>
                    <a:pt x="333" y="1521"/>
                    <a:pt x="740" y="1521"/>
                  </a:cubicBezTo>
                  <a:cubicBezTo>
                    <a:pt x="1147" y="1521"/>
                    <a:pt x="1479" y="1178"/>
                    <a:pt x="1479" y="761"/>
                  </a:cubicBezTo>
                  <a:cubicBezTo>
                    <a:pt x="1479" y="339"/>
                    <a:pt x="1147" y="0"/>
                    <a:pt x="740"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31" name="Google Shape;631;p70"/>
            <p:cNvSpPr/>
            <p:nvPr/>
          </p:nvSpPr>
          <p:spPr>
            <a:xfrm>
              <a:off x="1426800" y="4469600"/>
              <a:ext cx="122575" cy="14125"/>
            </a:xfrm>
            <a:custGeom>
              <a:avLst/>
              <a:gdLst/>
              <a:ahLst/>
              <a:cxnLst/>
              <a:rect l="l" t="t" r="r" b="b"/>
              <a:pathLst>
                <a:path w="4903" h="565" extrusionOk="0">
                  <a:moveTo>
                    <a:pt x="282" y="1"/>
                  </a:moveTo>
                  <a:cubicBezTo>
                    <a:pt x="129" y="1"/>
                    <a:pt x="0" y="126"/>
                    <a:pt x="0" y="283"/>
                  </a:cubicBezTo>
                  <a:cubicBezTo>
                    <a:pt x="0" y="440"/>
                    <a:pt x="129" y="565"/>
                    <a:pt x="282" y="565"/>
                  </a:cubicBezTo>
                  <a:lnTo>
                    <a:pt x="4620" y="565"/>
                  </a:lnTo>
                  <a:cubicBezTo>
                    <a:pt x="4777" y="565"/>
                    <a:pt x="4902" y="440"/>
                    <a:pt x="4902" y="283"/>
                  </a:cubicBezTo>
                  <a:cubicBezTo>
                    <a:pt x="4902" y="126"/>
                    <a:pt x="4777" y="1"/>
                    <a:pt x="4620"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632" name="Google Shape;632;p70"/>
            <p:cNvSpPr/>
            <p:nvPr/>
          </p:nvSpPr>
          <p:spPr>
            <a:xfrm>
              <a:off x="1425175" y="4468000"/>
              <a:ext cx="125800" cy="17350"/>
            </a:xfrm>
            <a:custGeom>
              <a:avLst/>
              <a:gdLst/>
              <a:ahLst/>
              <a:cxnLst/>
              <a:rect l="l" t="t" r="r" b="b"/>
              <a:pathLst>
                <a:path w="5032" h="694" extrusionOk="0">
                  <a:moveTo>
                    <a:pt x="4685" y="125"/>
                  </a:moveTo>
                  <a:cubicBezTo>
                    <a:pt x="4807" y="125"/>
                    <a:pt x="4907" y="225"/>
                    <a:pt x="4907" y="347"/>
                  </a:cubicBezTo>
                  <a:cubicBezTo>
                    <a:pt x="4907" y="468"/>
                    <a:pt x="4807" y="565"/>
                    <a:pt x="4685" y="565"/>
                  </a:cubicBezTo>
                  <a:lnTo>
                    <a:pt x="347" y="565"/>
                  </a:lnTo>
                  <a:cubicBezTo>
                    <a:pt x="229" y="565"/>
                    <a:pt x="129" y="468"/>
                    <a:pt x="129" y="347"/>
                  </a:cubicBezTo>
                  <a:cubicBezTo>
                    <a:pt x="129" y="225"/>
                    <a:pt x="229" y="125"/>
                    <a:pt x="347" y="125"/>
                  </a:cubicBezTo>
                  <a:close/>
                  <a:moveTo>
                    <a:pt x="347" y="0"/>
                  </a:moveTo>
                  <a:cubicBezTo>
                    <a:pt x="158" y="0"/>
                    <a:pt x="1" y="154"/>
                    <a:pt x="1" y="347"/>
                  </a:cubicBezTo>
                  <a:cubicBezTo>
                    <a:pt x="1" y="536"/>
                    <a:pt x="158" y="693"/>
                    <a:pt x="347" y="693"/>
                  </a:cubicBezTo>
                  <a:lnTo>
                    <a:pt x="4685" y="693"/>
                  </a:lnTo>
                  <a:cubicBezTo>
                    <a:pt x="4878" y="693"/>
                    <a:pt x="5031" y="536"/>
                    <a:pt x="5031" y="347"/>
                  </a:cubicBezTo>
                  <a:cubicBezTo>
                    <a:pt x="5031" y="154"/>
                    <a:pt x="4878" y="0"/>
                    <a:pt x="4685"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grpSp>
      <p:sp>
        <p:nvSpPr>
          <p:cNvPr id="633" name="Google Shape;633;p70"/>
          <p:cNvSpPr/>
          <p:nvPr/>
        </p:nvSpPr>
        <p:spPr>
          <a:xfrm>
            <a:off x="3438000" y="3907551"/>
            <a:ext cx="2269200" cy="1406400"/>
          </a:xfrm>
          <a:prstGeom prst="rect">
            <a:avLst/>
          </a:prstGeom>
          <a:noFill/>
          <a:ln>
            <a:noFill/>
          </a:ln>
        </p:spPr>
        <p:txBody>
          <a:bodyPr spcFirstLastPara="1" wrap="square" lIns="0" tIns="0" rIns="0" bIns="0" anchor="t" anchorCtr="0">
            <a:noAutofit/>
          </a:bodyPr>
          <a:lstStyle/>
          <a:p>
            <a:pPr defTabSz="1219170">
              <a:lnSpc>
                <a:spcPct val="115000"/>
              </a:lnSpc>
            </a:pPr>
            <a:r>
              <a:rPr lang="en" sz="1333">
                <a:solidFill>
                  <a:srgbClr val="FFFFFF"/>
                </a:solidFill>
                <a:latin typeface="Poppins"/>
                <a:ea typeface="Poppins"/>
                <a:cs typeface="Poppins"/>
                <a:sym typeface="Poppins"/>
              </a:rPr>
              <a:t>City planning and parking operations are inefficient without a cohesive overview of the parking infrastructure.</a:t>
            </a:r>
            <a:endParaRPr sz="1333">
              <a:solidFill>
                <a:srgbClr val="FFFFFF"/>
              </a:solidFill>
              <a:latin typeface="Poppins"/>
              <a:ea typeface="Poppins"/>
              <a:cs typeface="Poppins"/>
              <a:sym typeface="Poppins"/>
            </a:endParaRPr>
          </a:p>
          <a:p>
            <a:pPr defTabSz="1219170">
              <a:lnSpc>
                <a:spcPct val="115000"/>
              </a:lnSpc>
            </a:pPr>
            <a:endParaRPr sz="1333">
              <a:solidFill>
                <a:srgbClr val="FFFFFF"/>
              </a:solidFill>
              <a:latin typeface="Poppins"/>
              <a:ea typeface="Poppins"/>
              <a:cs typeface="Poppins"/>
              <a:sym typeface="Poppins"/>
            </a:endParaRPr>
          </a:p>
          <a:p>
            <a:pPr defTabSz="1219170">
              <a:lnSpc>
                <a:spcPct val="115000"/>
              </a:lnSpc>
            </a:pPr>
            <a:endParaRPr sz="1333">
              <a:solidFill>
                <a:srgbClr val="FFFFFF"/>
              </a:solidFill>
              <a:latin typeface="Poppins"/>
              <a:ea typeface="Poppins"/>
              <a:cs typeface="Poppins"/>
              <a:sym typeface="Poppins"/>
            </a:endParaRPr>
          </a:p>
        </p:txBody>
      </p:sp>
      <p:sp>
        <p:nvSpPr>
          <p:cNvPr id="634" name="Google Shape;634;p70"/>
          <p:cNvSpPr/>
          <p:nvPr/>
        </p:nvSpPr>
        <p:spPr>
          <a:xfrm>
            <a:off x="9201933" y="3908653"/>
            <a:ext cx="2219600" cy="1406400"/>
          </a:xfrm>
          <a:prstGeom prst="rect">
            <a:avLst/>
          </a:prstGeom>
          <a:noFill/>
          <a:ln>
            <a:noFill/>
          </a:ln>
        </p:spPr>
        <p:txBody>
          <a:bodyPr spcFirstLastPara="1" wrap="square" lIns="0" tIns="0" rIns="0" bIns="0" anchor="t" anchorCtr="0">
            <a:noAutofit/>
          </a:bodyPr>
          <a:lstStyle/>
          <a:p>
            <a:pPr defTabSz="1219170">
              <a:lnSpc>
                <a:spcPct val="115000"/>
              </a:lnSpc>
            </a:pPr>
            <a:r>
              <a:rPr lang="en" sz="1333">
                <a:solidFill>
                  <a:srgbClr val="FFFFFF"/>
                </a:solidFill>
                <a:latin typeface="Poppins"/>
                <a:ea typeface="Poppins"/>
                <a:cs typeface="Poppins"/>
                <a:sym typeface="Poppins"/>
              </a:rPr>
              <a:t>Long parking searches costs time and money and cause frustration with residents and city guests.</a:t>
            </a:r>
            <a:endParaRPr sz="933">
              <a:solidFill>
                <a:srgbClr val="FFFFFF"/>
              </a:solidFill>
              <a:latin typeface="Poppins"/>
              <a:ea typeface="Poppins"/>
              <a:cs typeface="Poppins"/>
              <a:sym typeface="Poppins"/>
            </a:endParaRPr>
          </a:p>
        </p:txBody>
      </p:sp>
      <p:sp>
        <p:nvSpPr>
          <p:cNvPr id="635" name="Google Shape;635;p70"/>
          <p:cNvSpPr/>
          <p:nvPr/>
        </p:nvSpPr>
        <p:spPr>
          <a:xfrm>
            <a:off x="718733" y="3909551"/>
            <a:ext cx="2219600" cy="1406400"/>
          </a:xfrm>
          <a:prstGeom prst="rect">
            <a:avLst/>
          </a:prstGeom>
          <a:noFill/>
          <a:ln>
            <a:noFill/>
          </a:ln>
        </p:spPr>
        <p:txBody>
          <a:bodyPr spcFirstLastPara="1" wrap="square" lIns="0" tIns="0" rIns="0" bIns="0" anchor="t" anchorCtr="0">
            <a:noAutofit/>
          </a:bodyPr>
          <a:lstStyle/>
          <a:p>
            <a:pPr defTabSz="1219170">
              <a:lnSpc>
                <a:spcPct val="115000"/>
              </a:lnSpc>
            </a:pPr>
            <a:r>
              <a:rPr lang="en" sz="1333">
                <a:solidFill>
                  <a:srgbClr val="FFFFFF"/>
                </a:solidFill>
                <a:latin typeface="Poppins"/>
                <a:ea typeface="Poppins"/>
                <a:cs typeface="Poppins"/>
                <a:sym typeface="Poppins"/>
              </a:rPr>
              <a:t>Unoptimised tariffs and arbitrary selected parking zones that are not based on demand and supply causes inefficiency.</a:t>
            </a:r>
            <a:endParaRPr sz="933">
              <a:solidFill>
                <a:srgbClr val="FFFFFF"/>
              </a:solidFill>
              <a:latin typeface="Poppins"/>
              <a:ea typeface="Poppins"/>
              <a:cs typeface="Poppins"/>
              <a:sym typeface="Poppins"/>
            </a:endParaRPr>
          </a:p>
        </p:txBody>
      </p:sp>
      <p:sp>
        <p:nvSpPr>
          <p:cNvPr id="636" name="Google Shape;636;p70"/>
          <p:cNvSpPr/>
          <p:nvPr/>
        </p:nvSpPr>
        <p:spPr>
          <a:xfrm>
            <a:off x="1977351" y="1989317"/>
            <a:ext cx="250000" cy="250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600" b="1">
              <a:latin typeface="Poppins"/>
              <a:ea typeface="Poppins"/>
              <a:cs typeface="Poppins"/>
              <a:sym typeface="Poppins"/>
            </a:endParaRPr>
          </a:p>
        </p:txBody>
      </p:sp>
      <p:sp>
        <p:nvSpPr>
          <p:cNvPr id="637" name="Google Shape;637;p70"/>
          <p:cNvSpPr/>
          <p:nvPr/>
        </p:nvSpPr>
        <p:spPr>
          <a:xfrm>
            <a:off x="4717084" y="1989333"/>
            <a:ext cx="250000" cy="250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600" b="1">
              <a:latin typeface="Poppins"/>
              <a:ea typeface="Poppins"/>
              <a:cs typeface="Poppins"/>
              <a:sym typeface="Poppins"/>
            </a:endParaRPr>
          </a:p>
        </p:txBody>
      </p:sp>
      <p:sp>
        <p:nvSpPr>
          <p:cNvPr id="638" name="Google Shape;638;p70"/>
          <p:cNvSpPr/>
          <p:nvPr/>
        </p:nvSpPr>
        <p:spPr>
          <a:xfrm>
            <a:off x="7581517" y="1989317"/>
            <a:ext cx="250000" cy="250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600" b="1">
              <a:latin typeface="Poppins"/>
              <a:ea typeface="Poppins"/>
              <a:cs typeface="Poppins"/>
              <a:sym typeface="Poppins"/>
            </a:endParaRPr>
          </a:p>
        </p:txBody>
      </p:sp>
      <p:sp>
        <p:nvSpPr>
          <p:cNvPr id="639" name="Google Shape;639;p70"/>
          <p:cNvSpPr/>
          <p:nvPr/>
        </p:nvSpPr>
        <p:spPr>
          <a:xfrm>
            <a:off x="10353084" y="1989333"/>
            <a:ext cx="250000" cy="250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600" b="1">
              <a:latin typeface="Poppins"/>
              <a:ea typeface="Poppins"/>
              <a:cs typeface="Poppins"/>
              <a:sym typeface="Poppins"/>
            </a:endParaRPr>
          </a:p>
        </p:txBody>
      </p:sp>
      <p:sp>
        <p:nvSpPr>
          <p:cNvPr id="640" name="Google Shape;640;p70"/>
          <p:cNvSpPr txBox="1"/>
          <p:nvPr/>
        </p:nvSpPr>
        <p:spPr>
          <a:xfrm>
            <a:off x="10247885" y="1907536"/>
            <a:ext cx="460400" cy="410393"/>
          </a:xfrm>
          <a:prstGeom prst="rect">
            <a:avLst/>
          </a:prstGeom>
          <a:noFill/>
          <a:ln>
            <a:noFill/>
          </a:ln>
        </p:spPr>
        <p:txBody>
          <a:bodyPr spcFirstLastPara="1" wrap="square" lIns="121900" tIns="121900" rIns="121900" bIns="121900" anchor="t" anchorCtr="0">
            <a:spAutoFit/>
          </a:bodyPr>
          <a:lstStyle/>
          <a:p>
            <a:pPr algn="ctr" defTabSz="1219170"/>
            <a:r>
              <a:rPr lang="en" sz="1067" b="1">
                <a:solidFill>
                  <a:srgbClr val="F1287E"/>
                </a:solidFill>
                <a:latin typeface="Poppins"/>
                <a:ea typeface="Poppins"/>
                <a:cs typeface="Poppins"/>
                <a:sym typeface="Poppins"/>
              </a:rPr>
              <a:t>x</a:t>
            </a:r>
            <a:endParaRPr sz="1067" b="1">
              <a:solidFill>
                <a:srgbClr val="F1287E"/>
              </a:solidFill>
              <a:latin typeface="Poppins"/>
              <a:ea typeface="Poppins"/>
              <a:cs typeface="Poppins"/>
              <a:sym typeface="Poppins"/>
            </a:endParaRPr>
          </a:p>
        </p:txBody>
      </p:sp>
      <p:sp>
        <p:nvSpPr>
          <p:cNvPr id="641" name="Google Shape;641;p70"/>
          <p:cNvSpPr txBox="1"/>
          <p:nvPr/>
        </p:nvSpPr>
        <p:spPr>
          <a:xfrm>
            <a:off x="4609747" y="1907536"/>
            <a:ext cx="460400" cy="410393"/>
          </a:xfrm>
          <a:prstGeom prst="rect">
            <a:avLst/>
          </a:prstGeom>
          <a:noFill/>
          <a:ln>
            <a:noFill/>
          </a:ln>
        </p:spPr>
        <p:txBody>
          <a:bodyPr spcFirstLastPara="1" wrap="square" lIns="121900" tIns="121900" rIns="121900" bIns="121900" anchor="t" anchorCtr="0">
            <a:spAutoFit/>
          </a:bodyPr>
          <a:lstStyle/>
          <a:p>
            <a:pPr algn="ctr" defTabSz="1219170"/>
            <a:r>
              <a:rPr lang="en" sz="1067" b="1">
                <a:solidFill>
                  <a:srgbClr val="F1287E"/>
                </a:solidFill>
                <a:latin typeface="Poppins"/>
                <a:ea typeface="Poppins"/>
                <a:cs typeface="Poppins"/>
                <a:sym typeface="Poppins"/>
              </a:rPr>
              <a:t>x</a:t>
            </a:r>
            <a:endParaRPr sz="1067" b="1">
              <a:solidFill>
                <a:srgbClr val="F1287E"/>
              </a:solidFill>
              <a:latin typeface="Poppins"/>
              <a:ea typeface="Poppins"/>
              <a:cs typeface="Poppins"/>
              <a:sym typeface="Poppins"/>
            </a:endParaRPr>
          </a:p>
        </p:txBody>
      </p:sp>
      <p:sp>
        <p:nvSpPr>
          <p:cNvPr id="642" name="Google Shape;642;p70"/>
          <p:cNvSpPr txBox="1"/>
          <p:nvPr/>
        </p:nvSpPr>
        <p:spPr>
          <a:xfrm>
            <a:off x="1872157" y="1907536"/>
            <a:ext cx="460400" cy="410393"/>
          </a:xfrm>
          <a:prstGeom prst="rect">
            <a:avLst/>
          </a:prstGeom>
          <a:noFill/>
          <a:ln>
            <a:noFill/>
          </a:ln>
        </p:spPr>
        <p:txBody>
          <a:bodyPr spcFirstLastPara="1" wrap="square" lIns="121900" tIns="121900" rIns="121900" bIns="121900" anchor="t" anchorCtr="0">
            <a:spAutoFit/>
          </a:bodyPr>
          <a:lstStyle/>
          <a:p>
            <a:pPr algn="ctr" defTabSz="1219170"/>
            <a:r>
              <a:rPr lang="en" sz="1067" b="1">
                <a:solidFill>
                  <a:srgbClr val="F1287E"/>
                </a:solidFill>
                <a:latin typeface="Poppins"/>
                <a:ea typeface="Poppins"/>
                <a:cs typeface="Poppins"/>
                <a:sym typeface="Poppins"/>
              </a:rPr>
              <a:t>x</a:t>
            </a:r>
            <a:endParaRPr sz="1067" b="1">
              <a:solidFill>
                <a:srgbClr val="F1287E"/>
              </a:solidFill>
              <a:latin typeface="Poppins"/>
              <a:ea typeface="Poppins"/>
              <a:cs typeface="Poppins"/>
              <a:sym typeface="Poppins"/>
            </a:endParaRPr>
          </a:p>
        </p:txBody>
      </p:sp>
      <p:sp>
        <p:nvSpPr>
          <p:cNvPr id="643" name="Google Shape;643;p70"/>
          <p:cNvSpPr txBox="1"/>
          <p:nvPr/>
        </p:nvSpPr>
        <p:spPr>
          <a:xfrm>
            <a:off x="7481763" y="1918219"/>
            <a:ext cx="460400" cy="410393"/>
          </a:xfrm>
          <a:prstGeom prst="rect">
            <a:avLst/>
          </a:prstGeom>
          <a:noFill/>
          <a:ln>
            <a:noFill/>
          </a:ln>
        </p:spPr>
        <p:txBody>
          <a:bodyPr spcFirstLastPara="1" wrap="square" lIns="121900" tIns="121900" rIns="121900" bIns="121900" anchor="t" anchorCtr="0">
            <a:spAutoFit/>
          </a:bodyPr>
          <a:lstStyle/>
          <a:p>
            <a:pPr algn="ctr" defTabSz="1219170"/>
            <a:r>
              <a:rPr lang="en" sz="1067" b="1">
                <a:solidFill>
                  <a:srgbClr val="F1287E"/>
                </a:solidFill>
                <a:latin typeface="Poppins"/>
                <a:ea typeface="Poppins"/>
                <a:cs typeface="Poppins"/>
                <a:sym typeface="Poppins"/>
              </a:rPr>
              <a:t>!</a:t>
            </a:r>
            <a:endParaRPr sz="1067" b="1">
              <a:solidFill>
                <a:srgbClr val="F1287E"/>
              </a:solidFill>
              <a:latin typeface="Poppins"/>
              <a:ea typeface="Poppins"/>
              <a:cs typeface="Poppins"/>
              <a:sym typeface="Poppins"/>
            </a:endParaRPr>
          </a:p>
        </p:txBody>
      </p:sp>
      <p:sp>
        <p:nvSpPr>
          <p:cNvPr id="644" name="Google Shape;644;p70"/>
          <p:cNvSpPr txBox="1"/>
          <p:nvPr/>
        </p:nvSpPr>
        <p:spPr>
          <a:xfrm>
            <a:off x="983633" y="2362218"/>
            <a:ext cx="1847600" cy="471948"/>
          </a:xfrm>
          <a:prstGeom prst="rect">
            <a:avLst/>
          </a:prstGeom>
          <a:noFill/>
          <a:ln>
            <a:noFill/>
          </a:ln>
        </p:spPr>
        <p:txBody>
          <a:bodyPr spcFirstLastPara="1" wrap="square" lIns="121900" tIns="121900" rIns="121900" bIns="121900" anchor="t" anchorCtr="0">
            <a:spAutoFit/>
          </a:bodyPr>
          <a:lstStyle/>
          <a:p>
            <a:pPr algn="ctr" defTabSz="1219170"/>
            <a:r>
              <a:rPr lang="en" sz="1467">
                <a:latin typeface="Poppins Medium"/>
                <a:ea typeface="Poppins Medium"/>
                <a:cs typeface="Poppins Medium"/>
                <a:sym typeface="Poppins Medium"/>
              </a:rPr>
              <a:t>Inefficiency</a:t>
            </a:r>
            <a:endParaRPr sz="1467">
              <a:latin typeface="Poppins Medium"/>
              <a:ea typeface="Poppins Medium"/>
              <a:cs typeface="Poppins Medium"/>
              <a:sym typeface="Poppins Medium"/>
            </a:endParaRPr>
          </a:p>
        </p:txBody>
      </p:sp>
      <p:sp>
        <p:nvSpPr>
          <p:cNvPr id="645" name="Google Shape;645;p70"/>
          <p:cNvSpPr txBox="1"/>
          <p:nvPr/>
        </p:nvSpPr>
        <p:spPr>
          <a:xfrm>
            <a:off x="3727700" y="2362218"/>
            <a:ext cx="1847600" cy="471948"/>
          </a:xfrm>
          <a:prstGeom prst="rect">
            <a:avLst/>
          </a:prstGeom>
          <a:noFill/>
          <a:ln>
            <a:noFill/>
          </a:ln>
        </p:spPr>
        <p:txBody>
          <a:bodyPr spcFirstLastPara="1" wrap="square" lIns="121900" tIns="121900" rIns="121900" bIns="121900" anchor="t" anchorCtr="0">
            <a:spAutoFit/>
          </a:bodyPr>
          <a:lstStyle/>
          <a:p>
            <a:pPr algn="ctr" defTabSz="1219170"/>
            <a:r>
              <a:rPr lang="en" sz="1467">
                <a:latin typeface="Poppins Medium"/>
                <a:ea typeface="Poppins Medium"/>
                <a:cs typeface="Poppins Medium"/>
                <a:sym typeface="Poppins Medium"/>
              </a:rPr>
              <a:t>Lack of data</a:t>
            </a:r>
            <a:endParaRPr sz="1467">
              <a:latin typeface="Poppins Medium"/>
              <a:ea typeface="Poppins Medium"/>
              <a:cs typeface="Poppins Medium"/>
              <a:sym typeface="Poppins Medium"/>
            </a:endParaRPr>
          </a:p>
        </p:txBody>
      </p:sp>
      <p:sp>
        <p:nvSpPr>
          <p:cNvPr id="646" name="Google Shape;646;p70"/>
          <p:cNvSpPr txBox="1"/>
          <p:nvPr/>
        </p:nvSpPr>
        <p:spPr>
          <a:xfrm>
            <a:off x="6506017" y="2362217"/>
            <a:ext cx="1847600" cy="471948"/>
          </a:xfrm>
          <a:prstGeom prst="rect">
            <a:avLst/>
          </a:prstGeom>
          <a:noFill/>
          <a:ln>
            <a:noFill/>
          </a:ln>
        </p:spPr>
        <p:txBody>
          <a:bodyPr spcFirstLastPara="1" wrap="square" lIns="121900" tIns="121900" rIns="121900" bIns="121900" anchor="t" anchorCtr="0">
            <a:spAutoFit/>
          </a:bodyPr>
          <a:lstStyle/>
          <a:p>
            <a:pPr algn="ctr" defTabSz="1219170"/>
            <a:r>
              <a:rPr lang="en" sz="1467">
                <a:latin typeface="Poppins Medium"/>
                <a:ea typeface="Poppins Medium"/>
                <a:cs typeface="Poppins Medium"/>
                <a:sym typeface="Poppins Medium"/>
              </a:rPr>
              <a:t>High congestion</a:t>
            </a:r>
            <a:endParaRPr sz="1467">
              <a:latin typeface="Poppins Medium"/>
              <a:ea typeface="Poppins Medium"/>
              <a:cs typeface="Poppins Medium"/>
              <a:sym typeface="Poppins Medium"/>
            </a:endParaRPr>
          </a:p>
        </p:txBody>
      </p:sp>
      <p:sp>
        <p:nvSpPr>
          <p:cNvPr id="647" name="Google Shape;647;p70"/>
          <p:cNvSpPr txBox="1"/>
          <p:nvPr/>
        </p:nvSpPr>
        <p:spPr>
          <a:xfrm>
            <a:off x="9343667" y="2362234"/>
            <a:ext cx="1847600" cy="697715"/>
          </a:xfrm>
          <a:prstGeom prst="rect">
            <a:avLst/>
          </a:prstGeom>
          <a:noFill/>
          <a:ln>
            <a:noFill/>
          </a:ln>
        </p:spPr>
        <p:txBody>
          <a:bodyPr spcFirstLastPara="1" wrap="square" lIns="121900" tIns="121900" rIns="121900" bIns="121900" anchor="t" anchorCtr="0">
            <a:spAutoFit/>
          </a:bodyPr>
          <a:lstStyle/>
          <a:p>
            <a:pPr algn="ctr" defTabSz="1219170"/>
            <a:r>
              <a:rPr lang="en" sz="1467">
                <a:latin typeface="Poppins Medium"/>
                <a:ea typeface="Poppins Medium"/>
                <a:cs typeface="Poppins Medium"/>
                <a:sym typeface="Poppins Medium"/>
              </a:rPr>
              <a:t>Long parking</a:t>
            </a:r>
            <a:endParaRPr sz="1467">
              <a:latin typeface="Poppins Medium"/>
              <a:ea typeface="Poppins Medium"/>
              <a:cs typeface="Poppins Medium"/>
              <a:sym typeface="Poppins Medium"/>
            </a:endParaRPr>
          </a:p>
          <a:p>
            <a:pPr algn="ctr" defTabSz="1219170"/>
            <a:r>
              <a:rPr lang="en" sz="1467">
                <a:latin typeface="Poppins Medium"/>
                <a:ea typeface="Poppins Medium"/>
                <a:cs typeface="Poppins Medium"/>
                <a:sym typeface="Poppins Medium"/>
              </a:rPr>
              <a:t>search time</a:t>
            </a:r>
            <a:endParaRPr sz="1467">
              <a:latin typeface="Poppins Medium"/>
              <a:ea typeface="Poppins Medium"/>
              <a:cs typeface="Poppins Medium"/>
              <a:sym typeface="Poppins Medium"/>
            </a:endParaRPr>
          </a:p>
        </p:txBody>
      </p:sp>
      <p:sp>
        <p:nvSpPr>
          <p:cNvPr id="648" name="Google Shape;648;p70"/>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a:solidFill>
                  <a:srgbClr val="666666"/>
                </a:solidFill>
              </a:rPr>
              <a:pPr defTabSz="1219170"/>
              <a:t>2</a:t>
            </a:fld>
            <a:endParaRPr>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2"/>
          <p:cNvSpPr txBox="1">
            <a:spLocks noGrp="1"/>
          </p:cNvSpPr>
          <p:nvPr>
            <p:ph type="title"/>
          </p:nvPr>
        </p:nvSpPr>
        <p:spPr>
          <a:xfrm>
            <a:off x="480733" y="423833"/>
            <a:ext cx="11178800" cy="1115600"/>
          </a:xfrm>
          <a:prstGeom prst="rect">
            <a:avLst/>
          </a:prstGeom>
        </p:spPr>
        <p:txBody>
          <a:bodyPr spcFirstLastPara="1" wrap="square" lIns="121900" tIns="121900" rIns="121900" bIns="121900" anchor="b" anchorCtr="0">
            <a:noAutofit/>
          </a:bodyPr>
          <a:lstStyle/>
          <a:p>
            <a:r>
              <a:rPr lang="en" sz="2933" dirty="0"/>
              <a:t>Helping cities make better policies</a:t>
            </a:r>
            <a:endParaRPr sz="2933" dirty="0"/>
          </a:p>
        </p:txBody>
      </p:sp>
      <p:pic>
        <p:nvPicPr>
          <p:cNvPr id="674" name="Google Shape;674;p72"/>
          <p:cNvPicPr preferRelativeResize="0"/>
          <p:nvPr/>
        </p:nvPicPr>
        <p:blipFill rotWithShape="1">
          <a:blip r:embed="rId3">
            <a:alphaModFix/>
          </a:blip>
          <a:srcRect l="-79" t="7701" r="27929" b="38401"/>
          <a:stretch/>
        </p:blipFill>
        <p:spPr>
          <a:xfrm>
            <a:off x="629251" y="1769133"/>
            <a:ext cx="4396000" cy="2260800"/>
          </a:xfrm>
          <a:prstGeom prst="rect">
            <a:avLst/>
          </a:prstGeom>
          <a:noFill/>
          <a:ln w="9525" cap="flat" cmpd="sng">
            <a:solidFill>
              <a:schemeClr val="dk1"/>
            </a:solidFill>
            <a:prstDash val="solid"/>
            <a:round/>
            <a:headEnd type="none" w="sm" len="sm"/>
            <a:tailEnd type="none" w="sm" len="sm"/>
          </a:ln>
        </p:spPr>
      </p:pic>
      <p:sp>
        <p:nvSpPr>
          <p:cNvPr id="675" name="Google Shape;675;p72"/>
          <p:cNvSpPr/>
          <p:nvPr/>
        </p:nvSpPr>
        <p:spPr>
          <a:xfrm>
            <a:off x="616217" y="4259807"/>
            <a:ext cx="4409200" cy="1590400"/>
          </a:xfrm>
          <a:prstGeom prst="rect">
            <a:avLst/>
          </a:prstGeom>
          <a:noFill/>
          <a:ln>
            <a:noFill/>
          </a:ln>
        </p:spPr>
        <p:txBody>
          <a:bodyPr spcFirstLastPara="1" wrap="square" lIns="0" tIns="0" rIns="0" bIns="0" anchor="t" anchorCtr="0">
            <a:noAutofit/>
          </a:bodyPr>
          <a:lstStyle/>
          <a:p>
            <a:pPr>
              <a:lnSpc>
                <a:spcPct val="115000"/>
              </a:lnSpc>
            </a:pPr>
            <a:r>
              <a:rPr lang="en" sz="1600">
                <a:solidFill>
                  <a:schemeClr val="dk1"/>
                </a:solidFill>
                <a:latin typeface="Poppins SemiBold"/>
                <a:ea typeface="Poppins SemiBold"/>
                <a:cs typeface="Poppins SemiBold"/>
                <a:sym typeface="Poppins SemiBold"/>
              </a:rPr>
              <a:t>Parking Supply</a:t>
            </a:r>
            <a:endParaRPr sz="1600">
              <a:solidFill>
                <a:schemeClr val="dk1"/>
              </a:solidFill>
              <a:latin typeface="Poppins SemiBold"/>
              <a:ea typeface="Poppins SemiBold"/>
              <a:cs typeface="Poppins SemiBold"/>
              <a:sym typeface="Poppins SemiBold"/>
            </a:endParaRPr>
          </a:p>
          <a:p>
            <a:pPr>
              <a:lnSpc>
                <a:spcPct val="115000"/>
              </a:lnSpc>
              <a:spcBef>
                <a:spcPts val="1333"/>
              </a:spcBef>
              <a:spcAft>
                <a:spcPts val="667"/>
              </a:spcAft>
            </a:pPr>
            <a:r>
              <a:rPr lang="en" sz="1200">
                <a:latin typeface="Poppins Light"/>
                <a:ea typeface="Poppins Light"/>
                <a:cs typeface="Poppins Light"/>
                <a:sym typeface="Poppins Light"/>
              </a:rPr>
              <a:t>Get a clear picture of the parking supply; where the parking spaces are located and how many there are, with access to a digital sign library to know what rules and restrictions apply and the allowed parking duration.</a:t>
            </a:r>
            <a:endParaRPr sz="1200">
              <a:latin typeface="Poppins Light"/>
              <a:ea typeface="Poppins Light"/>
              <a:cs typeface="Poppins Light"/>
              <a:sym typeface="Poppins Light"/>
            </a:endParaRPr>
          </a:p>
        </p:txBody>
      </p:sp>
      <p:sp>
        <p:nvSpPr>
          <p:cNvPr id="676" name="Google Shape;676;p72"/>
          <p:cNvSpPr/>
          <p:nvPr/>
        </p:nvSpPr>
        <p:spPr>
          <a:xfrm>
            <a:off x="5901000" y="4258067"/>
            <a:ext cx="4409200" cy="1590400"/>
          </a:xfrm>
          <a:prstGeom prst="rect">
            <a:avLst/>
          </a:prstGeom>
          <a:noFill/>
          <a:ln>
            <a:noFill/>
          </a:ln>
        </p:spPr>
        <p:txBody>
          <a:bodyPr spcFirstLastPara="1" wrap="square" lIns="0" tIns="0" rIns="0" bIns="0" anchor="t" anchorCtr="0">
            <a:noAutofit/>
          </a:bodyPr>
          <a:lstStyle/>
          <a:p>
            <a:pPr>
              <a:lnSpc>
                <a:spcPct val="115000"/>
              </a:lnSpc>
            </a:pPr>
            <a:r>
              <a:rPr lang="en" sz="1600">
                <a:solidFill>
                  <a:schemeClr val="dk1"/>
                </a:solidFill>
                <a:latin typeface="Poppins SemiBold"/>
                <a:ea typeface="Poppins SemiBold"/>
                <a:cs typeface="Poppins SemiBold"/>
                <a:sym typeface="Poppins SemiBold"/>
              </a:rPr>
              <a:t>Parking Demand</a:t>
            </a:r>
            <a:endParaRPr sz="1733" b="1">
              <a:latin typeface="Poppins"/>
              <a:ea typeface="Poppins"/>
              <a:cs typeface="Poppins"/>
              <a:sym typeface="Poppins"/>
            </a:endParaRPr>
          </a:p>
          <a:p>
            <a:pPr>
              <a:lnSpc>
                <a:spcPct val="115000"/>
              </a:lnSpc>
              <a:spcBef>
                <a:spcPts val="1333"/>
              </a:spcBef>
              <a:spcAft>
                <a:spcPts val="667"/>
              </a:spcAft>
            </a:pPr>
            <a:r>
              <a:rPr lang="en" sz="1200">
                <a:latin typeface="Poppins Light"/>
                <a:ea typeface="Poppins Light"/>
                <a:cs typeface="Poppins Light"/>
                <a:sym typeface="Poppins Light"/>
              </a:rPr>
              <a:t>Look at the parking demand in each street section. Know the average parking search time for the area and take informed action towards determining the correct pricing and zoning.</a:t>
            </a:r>
            <a:endParaRPr sz="1200">
              <a:latin typeface="Poppins Light"/>
              <a:ea typeface="Poppins Light"/>
              <a:cs typeface="Poppins Light"/>
              <a:sym typeface="Poppins Light"/>
            </a:endParaRPr>
          </a:p>
        </p:txBody>
      </p:sp>
      <p:pic>
        <p:nvPicPr>
          <p:cNvPr id="677" name="Google Shape;677;p72"/>
          <p:cNvPicPr preferRelativeResize="0"/>
          <p:nvPr/>
        </p:nvPicPr>
        <p:blipFill rotWithShape="1">
          <a:blip r:embed="rId4">
            <a:alphaModFix/>
          </a:blip>
          <a:srcRect l="19961" t="31041" b="1345"/>
          <a:stretch/>
        </p:blipFill>
        <p:spPr>
          <a:xfrm>
            <a:off x="5900984" y="1769133"/>
            <a:ext cx="4409197" cy="2260632"/>
          </a:xfrm>
          <a:prstGeom prst="rect">
            <a:avLst/>
          </a:prstGeom>
          <a:noFill/>
          <a:ln w="9525" cap="flat" cmpd="sng">
            <a:solidFill>
              <a:schemeClr val="dk1"/>
            </a:solidFill>
            <a:prstDash val="solid"/>
            <a:round/>
            <a:headEnd type="none" w="sm" len="sm"/>
            <a:tailEnd type="none" w="sm" len="sm"/>
          </a:ln>
        </p:spPr>
      </p:pic>
      <p:sp>
        <p:nvSpPr>
          <p:cNvPr id="678" name="Google Shape;678;p72"/>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fld id="{00000000-1234-1234-1234-123412341234}" type="slidenum">
              <a:rPr lang="en"/>
              <a:pP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15a7c51865_0_26"/>
          <p:cNvSpPr/>
          <p:nvPr/>
        </p:nvSpPr>
        <p:spPr>
          <a:xfrm>
            <a:off x="2486667" y="39502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g115a7c51865_0_26"/>
          <p:cNvSpPr/>
          <p:nvPr/>
        </p:nvSpPr>
        <p:spPr>
          <a:xfrm>
            <a:off x="1818267" y="39502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g115a7c51865_0_26"/>
          <p:cNvSpPr/>
          <p:nvPr/>
        </p:nvSpPr>
        <p:spPr>
          <a:xfrm>
            <a:off x="1690300" y="2982577"/>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g115a7c51865_0_26"/>
          <p:cNvSpPr/>
          <p:nvPr/>
        </p:nvSpPr>
        <p:spPr>
          <a:xfrm>
            <a:off x="1690300" y="4917910"/>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g115a7c51865_0_26"/>
          <p:cNvSpPr/>
          <p:nvPr/>
        </p:nvSpPr>
        <p:spPr>
          <a:xfrm>
            <a:off x="1347912" y="4758136"/>
            <a:ext cx="545700" cy="5541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2" name="Google Shape;132;g115a7c51865_0_26"/>
          <p:cNvPicPr preferRelativeResize="0"/>
          <p:nvPr/>
        </p:nvPicPr>
        <p:blipFill rotWithShape="1">
          <a:blip r:embed="rId3">
            <a:alphaModFix/>
          </a:blip>
          <a:srcRect l="73917" b="71447"/>
          <a:stretch/>
        </p:blipFill>
        <p:spPr>
          <a:xfrm>
            <a:off x="1460267" y="4885062"/>
            <a:ext cx="303743" cy="317429"/>
          </a:xfrm>
          <a:prstGeom prst="rect">
            <a:avLst/>
          </a:prstGeom>
          <a:noFill/>
          <a:ln>
            <a:noFill/>
          </a:ln>
        </p:spPr>
      </p:pic>
      <p:sp>
        <p:nvSpPr>
          <p:cNvPr id="133" name="Google Shape;133;g115a7c51865_0_26"/>
          <p:cNvSpPr/>
          <p:nvPr/>
        </p:nvSpPr>
        <p:spPr>
          <a:xfrm>
            <a:off x="1347940" y="4112158"/>
            <a:ext cx="545700" cy="5541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4" name="Google Shape;134;g115a7c51865_0_26"/>
          <p:cNvPicPr preferRelativeResize="0"/>
          <p:nvPr/>
        </p:nvPicPr>
        <p:blipFill rotWithShape="1">
          <a:blip r:embed="rId3">
            <a:alphaModFix/>
          </a:blip>
          <a:srcRect l="34569" t="74742" r="36468"/>
          <a:stretch/>
        </p:blipFill>
        <p:spPr>
          <a:xfrm>
            <a:off x="1396850" y="4217610"/>
            <a:ext cx="412033" cy="343058"/>
          </a:xfrm>
          <a:prstGeom prst="rect">
            <a:avLst/>
          </a:prstGeom>
          <a:noFill/>
          <a:ln>
            <a:noFill/>
          </a:ln>
        </p:spPr>
      </p:pic>
      <p:sp>
        <p:nvSpPr>
          <p:cNvPr id="135" name="Google Shape;135;g115a7c51865_0_26"/>
          <p:cNvSpPr/>
          <p:nvPr/>
        </p:nvSpPr>
        <p:spPr>
          <a:xfrm>
            <a:off x="1348018" y="3466140"/>
            <a:ext cx="545700" cy="5541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6" name="Google Shape;136;g115a7c51865_0_26"/>
          <p:cNvPicPr preferRelativeResize="0"/>
          <p:nvPr/>
        </p:nvPicPr>
        <p:blipFill rotWithShape="1">
          <a:blip r:embed="rId3">
            <a:alphaModFix/>
          </a:blip>
          <a:srcRect l="35518" t="37371" r="35518" b="37371"/>
          <a:stretch/>
        </p:blipFill>
        <p:spPr>
          <a:xfrm>
            <a:off x="1451966" y="3602526"/>
            <a:ext cx="337768" cy="281224"/>
          </a:xfrm>
          <a:prstGeom prst="rect">
            <a:avLst/>
          </a:prstGeom>
          <a:noFill/>
          <a:ln>
            <a:noFill/>
          </a:ln>
        </p:spPr>
      </p:pic>
      <p:sp>
        <p:nvSpPr>
          <p:cNvPr id="137" name="Google Shape;137;g115a7c51865_0_26"/>
          <p:cNvSpPr/>
          <p:nvPr/>
        </p:nvSpPr>
        <p:spPr>
          <a:xfrm>
            <a:off x="1348014" y="2820118"/>
            <a:ext cx="545700" cy="5541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8" name="Google Shape;138;g115a7c51865_0_26"/>
          <p:cNvPicPr preferRelativeResize="0"/>
          <p:nvPr/>
        </p:nvPicPr>
        <p:blipFill>
          <a:blip r:embed="rId4">
            <a:alphaModFix/>
          </a:blip>
          <a:stretch>
            <a:fillRect/>
          </a:stretch>
        </p:blipFill>
        <p:spPr>
          <a:xfrm>
            <a:off x="1484928" y="2959154"/>
            <a:ext cx="271851" cy="281225"/>
          </a:xfrm>
          <a:prstGeom prst="rect">
            <a:avLst/>
          </a:prstGeom>
          <a:noFill/>
          <a:ln>
            <a:noFill/>
          </a:ln>
        </p:spPr>
      </p:pic>
      <p:sp>
        <p:nvSpPr>
          <p:cNvPr id="139" name="Google Shape;139;g115a7c51865_0_26"/>
          <p:cNvSpPr txBox="1"/>
          <p:nvPr/>
        </p:nvSpPr>
        <p:spPr>
          <a:xfrm>
            <a:off x="7932464" y="3330785"/>
            <a:ext cx="588300" cy="415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it-IT" sz="1100">
                <a:solidFill>
                  <a:schemeClr val="lt1"/>
                </a:solidFill>
                <a:latin typeface="Poppins"/>
                <a:ea typeface="Poppins"/>
                <a:cs typeface="Poppins"/>
                <a:sym typeface="Poppins"/>
              </a:rPr>
              <a:t>HUB</a:t>
            </a:r>
            <a:endParaRPr sz="1100">
              <a:solidFill>
                <a:schemeClr val="lt1"/>
              </a:solidFill>
              <a:latin typeface="Poppins"/>
              <a:ea typeface="Poppins"/>
              <a:cs typeface="Poppins"/>
              <a:sym typeface="Poppins"/>
            </a:endParaRPr>
          </a:p>
        </p:txBody>
      </p:sp>
      <p:sp>
        <p:nvSpPr>
          <p:cNvPr id="140" name="Google Shape;140;g115a7c51865_0_26"/>
          <p:cNvSpPr/>
          <p:nvPr/>
        </p:nvSpPr>
        <p:spPr>
          <a:xfrm>
            <a:off x="10459986" y="4497559"/>
            <a:ext cx="588300" cy="5973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 name="Google Shape;141;g115a7c51865_0_26"/>
          <p:cNvSpPr/>
          <p:nvPr/>
        </p:nvSpPr>
        <p:spPr>
          <a:xfrm>
            <a:off x="10469441" y="2996890"/>
            <a:ext cx="588300" cy="5973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42" name="Google Shape;142;g115a7c51865_0_26"/>
          <p:cNvGrpSpPr/>
          <p:nvPr/>
        </p:nvGrpSpPr>
        <p:grpSpPr>
          <a:xfrm>
            <a:off x="10643732" y="3176640"/>
            <a:ext cx="240309" cy="260655"/>
            <a:chOff x="7526252" y="1637328"/>
            <a:chExt cx="224945" cy="243990"/>
          </a:xfrm>
        </p:grpSpPr>
        <p:sp>
          <p:nvSpPr>
            <p:cNvPr id="143" name="Google Shape;143;g115a7c51865_0_26"/>
            <p:cNvSpPr/>
            <p:nvPr/>
          </p:nvSpPr>
          <p:spPr>
            <a:xfrm>
              <a:off x="7526252" y="1637328"/>
              <a:ext cx="139926" cy="243990"/>
            </a:xfrm>
            <a:custGeom>
              <a:avLst/>
              <a:gdLst/>
              <a:ahLst/>
              <a:cxnLst/>
              <a:rect l="l" t="t" r="r" b="b"/>
              <a:pathLst>
                <a:path w="7663" h="13362" extrusionOk="0">
                  <a:moveTo>
                    <a:pt x="6388" y="665"/>
                  </a:moveTo>
                  <a:cubicBezTo>
                    <a:pt x="6723" y="665"/>
                    <a:pt x="6998" y="940"/>
                    <a:pt x="6998" y="1276"/>
                  </a:cubicBezTo>
                  <a:lnTo>
                    <a:pt x="6998" y="12087"/>
                  </a:lnTo>
                  <a:cubicBezTo>
                    <a:pt x="6998" y="12426"/>
                    <a:pt x="6723" y="12701"/>
                    <a:pt x="6388" y="12701"/>
                  </a:cubicBezTo>
                  <a:lnTo>
                    <a:pt x="1275" y="12701"/>
                  </a:lnTo>
                  <a:cubicBezTo>
                    <a:pt x="936" y="12701"/>
                    <a:pt x="661" y="12426"/>
                    <a:pt x="661" y="12087"/>
                  </a:cubicBezTo>
                  <a:lnTo>
                    <a:pt x="661" y="1276"/>
                  </a:lnTo>
                  <a:cubicBezTo>
                    <a:pt x="661" y="940"/>
                    <a:pt x="936" y="665"/>
                    <a:pt x="1275" y="665"/>
                  </a:cubicBezTo>
                  <a:close/>
                  <a:moveTo>
                    <a:pt x="1275" y="1"/>
                  </a:moveTo>
                  <a:cubicBezTo>
                    <a:pt x="572" y="1"/>
                    <a:pt x="0" y="572"/>
                    <a:pt x="0" y="1276"/>
                  </a:cubicBezTo>
                  <a:lnTo>
                    <a:pt x="0" y="12087"/>
                  </a:lnTo>
                  <a:cubicBezTo>
                    <a:pt x="0" y="12790"/>
                    <a:pt x="572" y="13361"/>
                    <a:pt x="1275" y="13361"/>
                  </a:cubicBezTo>
                  <a:lnTo>
                    <a:pt x="6388" y="13361"/>
                  </a:lnTo>
                  <a:cubicBezTo>
                    <a:pt x="7091" y="13361"/>
                    <a:pt x="7662" y="12790"/>
                    <a:pt x="7662" y="12090"/>
                  </a:cubicBezTo>
                  <a:lnTo>
                    <a:pt x="7662" y="1276"/>
                  </a:lnTo>
                  <a:cubicBezTo>
                    <a:pt x="7662" y="572"/>
                    <a:pt x="7091" y="1"/>
                    <a:pt x="63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 name="Google Shape;144;g115a7c51865_0_26"/>
            <p:cNvSpPr/>
            <p:nvPr/>
          </p:nvSpPr>
          <p:spPr>
            <a:xfrm>
              <a:off x="7683964" y="1714532"/>
              <a:ext cx="29545" cy="85420"/>
            </a:xfrm>
            <a:custGeom>
              <a:avLst/>
              <a:gdLst/>
              <a:ahLst/>
              <a:cxnLst/>
              <a:rect l="l" t="t" r="r" b="b"/>
              <a:pathLst>
                <a:path w="1618" h="4678" extrusionOk="0">
                  <a:moveTo>
                    <a:pt x="369" y="0"/>
                  </a:moveTo>
                  <a:cubicBezTo>
                    <a:pt x="281" y="0"/>
                    <a:pt x="194" y="35"/>
                    <a:pt x="129" y="104"/>
                  </a:cubicBezTo>
                  <a:cubicBezTo>
                    <a:pt x="0" y="236"/>
                    <a:pt x="7" y="447"/>
                    <a:pt x="139" y="572"/>
                  </a:cubicBezTo>
                  <a:cubicBezTo>
                    <a:pt x="147" y="575"/>
                    <a:pt x="600" y="1014"/>
                    <a:pt x="818" y="1671"/>
                  </a:cubicBezTo>
                  <a:cubicBezTo>
                    <a:pt x="1096" y="2517"/>
                    <a:pt x="864" y="3339"/>
                    <a:pt x="129" y="4117"/>
                  </a:cubicBezTo>
                  <a:cubicBezTo>
                    <a:pt x="0" y="4253"/>
                    <a:pt x="7" y="4460"/>
                    <a:pt x="139" y="4588"/>
                  </a:cubicBezTo>
                  <a:cubicBezTo>
                    <a:pt x="204" y="4645"/>
                    <a:pt x="286" y="4677"/>
                    <a:pt x="368" y="4677"/>
                  </a:cubicBezTo>
                  <a:cubicBezTo>
                    <a:pt x="454" y="4677"/>
                    <a:pt x="543" y="4642"/>
                    <a:pt x="607" y="4574"/>
                  </a:cubicBezTo>
                  <a:cubicBezTo>
                    <a:pt x="1286" y="3860"/>
                    <a:pt x="1618" y="3089"/>
                    <a:pt x="1593" y="2278"/>
                  </a:cubicBezTo>
                  <a:cubicBezTo>
                    <a:pt x="1557" y="1004"/>
                    <a:pt x="632" y="125"/>
                    <a:pt x="593" y="90"/>
                  </a:cubicBezTo>
                  <a:cubicBezTo>
                    <a:pt x="530" y="30"/>
                    <a:pt x="449" y="0"/>
                    <a:pt x="3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g115a7c51865_0_26"/>
            <p:cNvSpPr/>
            <p:nvPr/>
          </p:nvSpPr>
          <p:spPr>
            <a:xfrm>
              <a:off x="7709181" y="1687288"/>
              <a:ext cx="42016" cy="139908"/>
            </a:xfrm>
            <a:custGeom>
              <a:avLst/>
              <a:gdLst/>
              <a:ahLst/>
              <a:cxnLst/>
              <a:rect l="l" t="t" r="r" b="b"/>
              <a:pathLst>
                <a:path w="2301" h="7662" extrusionOk="0">
                  <a:moveTo>
                    <a:pt x="369" y="0"/>
                  </a:moveTo>
                  <a:cubicBezTo>
                    <a:pt x="280" y="0"/>
                    <a:pt x="191" y="36"/>
                    <a:pt x="126" y="107"/>
                  </a:cubicBezTo>
                  <a:cubicBezTo>
                    <a:pt x="1" y="239"/>
                    <a:pt x="8" y="446"/>
                    <a:pt x="140" y="575"/>
                  </a:cubicBezTo>
                  <a:cubicBezTo>
                    <a:pt x="154" y="585"/>
                    <a:pt x="1547" y="1917"/>
                    <a:pt x="1597" y="3763"/>
                  </a:cubicBezTo>
                  <a:cubicBezTo>
                    <a:pt x="1629" y="4916"/>
                    <a:pt x="1136" y="6037"/>
                    <a:pt x="129" y="7101"/>
                  </a:cubicBezTo>
                  <a:cubicBezTo>
                    <a:pt x="1" y="7233"/>
                    <a:pt x="8" y="7444"/>
                    <a:pt x="140" y="7569"/>
                  </a:cubicBezTo>
                  <a:cubicBezTo>
                    <a:pt x="204" y="7630"/>
                    <a:pt x="287" y="7662"/>
                    <a:pt x="369" y="7662"/>
                  </a:cubicBezTo>
                  <a:cubicBezTo>
                    <a:pt x="458" y="7662"/>
                    <a:pt x="544" y="7626"/>
                    <a:pt x="608" y="7558"/>
                  </a:cubicBezTo>
                  <a:cubicBezTo>
                    <a:pt x="1743" y="6359"/>
                    <a:pt x="2300" y="5073"/>
                    <a:pt x="2261" y="3734"/>
                  </a:cubicBezTo>
                  <a:cubicBezTo>
                    <a:pt x="2197" y="1614"/>
                    <a:pt x="661" y="153"/>
                    <a:pt x="594" y="89"/>
                  </a:cubicBezTo>
                  <a:cubicBezTo>
                    <a:pt x="531" y="30"/>
                    <a:pt x="450" y="0"/>
                    <a:pt x="3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g115a7c51865_0_26"/>
            <p:cNvSpPr/>
            <p:nvPr/>
          </p:nvSpPr>
          <p:spPr>
            <a:xfrm>
              <a:off x="7526977" y="1798178"/>
              <a:ext cx="138410" cy="34198"/>
            </a:xfrm>
            <a:custGeom>
              <a:avLst/>
              <a:gdLst/>
              <a:ahLst/>
              <a:cxnLst/>
              <a:rect l="l" t="t" r="r" b="b"/>
              <a:pathLst>
                <a:path w="7581" h="661" extrusionOk="0">
                  <a:moveTo>
                    <a:pt x="333" y="0"/>
                  </a:moveTo>
                  <a:cubicBezTo>
                    <a:pt x="151" y="0"/>
                    <a:pt x="1" y="147"/>
                    <a:pt x="1" y="329"/>
                  </a:cubicBezTo>
                  <a:cubicBezTo>
                    <a:pt x="1" y="515"/>
                    <a:pt x="151" y="661"/>
                    <a:pt x="333" y="661"/>
                  </a:cubicBezTo>
                  <a:lnTo>
                    <a:pt x="7249" y="661"/>
                  </a:lnTo>
                  <a:cubicBezTo>
                    <a:pt x="7434" y="661"/>
                    <a:pt x="7581" y="515"/>
                    <a:pt x="7581" y="329"/>
                  </a:cubicBezTo>
                  <a:cubicBezTo>
                    <a:pt x="7581"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7" name="Google Shape;147;g115a7c51865_0_26"/>
          <p:cNvGrpSpPr/>
          <p:nvPr/>
        </p:nvGrpSpPr>
        <p:grpSpPr>
          <a:xfrm>
            <a:off x="10583533" y="4701204"/>
            <a:ext cx="341825" cy="190269"/>
            <a:chOff x="7431251" y="2551713"/>
            <a:chExt cx="319971" cy="178104"/>
          </a:xfrm>
        </p:grpSpPr>
        <p:sp>
          <p:nvSpPr>
            <p:cNvPr id="148" name="Google Shape;148;g115a7c51865_0_26"/>
            <p:cNvSpPr/>
            <p:nvPr/>
          </p:nvSpPr>
          <p:spPr>
            <a:xfrm>
              <a:off x="7683989" y="2578957"/>
              <a:ext cx="29545" cy="85420"/>
            </a:xfrm>
            <a:custGeom>
              <a:avLst/>
              <a:gdLst/>
              <a:ahLst/>
              <a:cxnLst/>
              <a:rect l="l" t="t" r="r" b="b"/>
              <a:pathLst>
                <a:path w="1618" h="4678" extrusionOk="0">
                  <a:moveTo>
                    <a:pt x="369" y="0"/>
                  </a:moveTo>
                  <a:cubicBezTo>
                    <a:pt x="281" y="0"/>
                    <a:pt x="194" y="35"/>
                    <a:pt x="129" y="104"/>
                  </a:cubicBezTo>
                  <a:cubicBezTo>
                    <a:pt x="0" y="236"/>
                    <a:pt x="7" y="447"/>
                    <a:pt x="139" y="572"/>
                  </a:cubicBezTo>
                  <a:cubicBezTo>
                    <a:pt x="147" y="575"/>
                    <a:pt x="600" y="1014"/>
                    <a:pt x="818" y="1671"/>
                  </a:cubicBezTo>
                  <a:cubicBezTo>
                    <a:pt x="1096" y="2517"/>
                    <a:pt x="864" y="3339"/>
                    <a:pt x="129" y="4117"/>
                  </a:cubicBezTo>
                  <a:cubicBezTo>
                    <a:pt x="0" y="4253"/>
                    <a:pt x="7" y="4460"/>
                    <a:pt x="139" y="4588"/>
                  </a:cubicBezTo>
                  <a:cubicBezTo>
                    <a:pt x="204" y="4645"/>
                    <a:pt x="286" y="4677"/>
                    <a:pt x="368" y="4677"/>
                  </a:cubicBezTo>
                  <a:cubicBezTo>
                    <a:pt x="454" y="4677"/>
                    <a:pt x="543" y="4642"/>
                    <a:pt x="607" y="4574"/>
                  </a:cubicBezTo>
                  <a:cubicBezTo>
                    <a:pt x="1286" y="3860"/>
                    <a:pt x="1618" y="3089"/>
                    <a:pt x="1593" y="2278"/>
                  </a:cubicBezTo>
                  <a:cubicBezTo>
                    <a:pt x="1557" y="1004"/>
                    <a:pt x="632" y="125"/>
                    <a:pt x="593" y="90"/>
                  </a:cubicBezTo>
                  <a:cubicBezTo>
                    <a:pt x="530" y="30"/>
                    <a:pt x="449" y="0"/>
                    <a:pt x="3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g115a7c51865_0_26"/>
            <p:cNvSpPr/>
            <p:nvPr/>
          </p:nvSpPr>
          <p:spPr>
            <a:xfrm>
              <a:off x="7709206" y="2551713"/>
              <a:ext cx="42016" cy="139908"/>
            </a:xfrm>
            <a:custGeom>
              <a:avLst/>
              <a:gdLst/>
              <a:ahLst/>
              <a:cxnLst/>
              <a:rect l="l" t="t" r="r" b="b"/>
              <a:pathLst>
                <a:path w="2301" h="7662" extrusionOk="0">
                  <a:moveTo>
                    <a:pt x="369" y="0"/>
                  </a:moveTo>
                  <a:cubicBezTo>
                    <a:pt x="280" y="0"/>
                    <a:pt x="191" y="36"/>
                    <a:pt x="126" y="107"/>
                  </a:cubicBezTo>
                  <a:cubicBezTo>
                    <a:pt x="1" y="239"/>
                    <a:pt x="8" y="446"/>
                    <a:pt x="140" y="575"/>
                  </a:cubicBezTo>
                  <a:cubicBezTo>
                    <a:pt x="154" y="585"/>
                    <a:pt x="1547" y="1917"/>
                    <a:pt x="1597" y="3763"/>
                  </a:cubicBezTo>
                  <a:cubicBezTo>
                    <a:pt x="1629" y="4916"/>
                    <a:pt x="1136" y="6037"/>
                    <a:pt x="129" y="7101"/>
                  </a:cubicBezTo>
                  <a:cubicBezTo>
                    <a:pt x="1" y="7233"/>
                    <a:pt x="8" y="7444"/>
                    <a:pt x="140" y="7569"/>
                  </a:cubicBezTo>
                  <a:cubicBezTo>
                    <a:pt x="204" y="7630"/>
                    <a:pt x="287" y="7662"/>
                    <a:pt x="369" y="7662"/>
                  </a:cubicBezTo>
                  <a:cubicBezTo>
                    <a:pt x="458" y="7662"/>
                    <a:pt x="544" y="7626"/>
                    <a:pt x="608" y="7558"/>
                  </a:cubicBezTo>
                  <a:cubicBezTo>
                    <a:pt x="1743" y="6359"/>
                    <a:pt x="2300" y="5073"/>
                    <a:pt x="2261" y="3734"/>
                  </a:cubicBezTo>
                  <a:cubicBezTo>
                    <a:pt x="2197" y="1614"/>
                    <a:pt x="661" y="153"/>
                    <a:pt x="594" y="89"/>
                  </a:cubicBezTo>
                  <a:cubicBezTo>
                    <a:pt x="531" y="30"/>
                    <a:pt x="450" y="0"/>
                    <a:pt x="3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0" name="Google Shape;150;g115a7c51865_0_26"/>
            <p:cNvGrpSpPr/>
            <p:nvPr/>
          </p:nvGrpSpPr>
          <p:grpSpPr>
            <a:xfrm>
              <a:off x="7431251" y="2566391"/>
              <a:ext cx="224940" cy="163426"/>
              <a:chOff x="1318975" y="4330300"/>
              <a:chExt cx="337950" cy="245532"/>
            </a:xfrm>
          </p:grpSpPr>
          <p:sp>
            <p:nvSpPr>
              <p:cNvPr id="151" name="Google Shape;151;g115a7c51865_0_26"/>
              <p:cNvSpPr/>
              <p:nvPr/>
            </p:nvSpPr>
            <p:spPr>
              <a:xfrm>
                <a:off x="1333875" y="4332225"/>
                <a:ext cx="125350" cy="237550"/>
              </a:xfrm>
              <a:custGeom>
                <a:avLst/>
                <a:gdLst/>
                <a:ahLst/>
                <a:cxnLst/>
                <a:rect l="l" t="t" r="r" b="b"/>
                <a:pathLst>
                  <a:path w="5014" h="9502" extrusionOk="0">
                    <a:moveTo>
                      <a:pt x="3996" y="1"/>
                    </a:moveTo>
                    <a:cubicBezTo>
                      <a:pt x="2835" y="1"/>
                      <a:pt x="2357" y="904"/>
                      <a:pt x="2310" y="1004"/>
                    </a:cubicBezTo>
                    <a:lnTo>
                      <a:pt x="971" y="3539"/>
                    </a:lnTo>
                    <a:cubicBezTo>
                      <a:pt x="422" y="3625"/>
                      <a:pt x="0" y="4114"/>
                      <a:pt x="0" y="4703"/>
                    </a:cubicBezTo>
                    <a:lnTo>
                      <a:pt x="0" y="8323"/>
                    </a:lnTo>
                    <a:cubicBezTo>
                      <a:pt x="0" y="8973"/>
                      <a:pt x="514" y="9502"/>
                      <a:pt x="1150" y="9502"/>
                    </a:cubicBezTo>
                    <a:lnTo>
                      <a:pt x="1785" y="9502"/>
                    </a:lnTo>
                    <a:cubicBezTo>
                      <a:pt x="2417" y="9502"/>
                      <a:pt x="2935" y="8973"/>
                      <a:pt x="2935" y="8323"/>
                    </a:cubicBezTo>
                    <a:lnTo>
                      <a:pt x="2935" y="7749"/>
                    </a:lnTo>
                    <a:cubicBezTo>
                      <a:pt x="2935" y="7591"/>
                      <a:pt x="2807" y="7467"/>
                      <a:pt x="2653" y="7467"/>
                    </a:cubicBezTo>
                    <a:cubicBezTo>
                      <a:pt x="2496" y="7467"/>
                      <a:pt x="2367" y="7591"/>
                      <a:pt x="2367" y="7749"/>
                    </a:cubicBezTo>
                    <a:lnTo>
                      <a:pt x="2367" y="8323"/>
                    </a:lnTo>
                    <a:cubicBezTo>
                      <a:pt x="2367" y="8663"/>
                      <a:pt x="2107" y="8938"/>
                      <a:pt x="1782" y="8938"/>
                    </a:cubicBezTo>
                    <a:lnTo>
                      <a:pt x="1150" y="8938"/>
                    </a:lnTo>
                    <a:cubicBezTo>
                      <a:pt x="832" y="8938"/>
                      <a:pt x="564" y="8655"/>
                      <a:pt x="564" y="8323"/>
                    </a:cubicBezTo>
                    <a:lnTo>
                      <a:pt x="564" y="4703"/>
                    </a:lnTo>
                    <a:cubicBezTo>
                      <a:pt x="564" y="4364"/>
                      <a:pt x="825" y="4089"/>
                      <a:pt x="1150" y="4089"/>
                    </a:cubicBezTo>
                    <a:cubicBezTo>
                      <a:pt x="1253" y="4089"/>
                      <a:pt x="1350" y="4032"/>
                      <a:pt x="1400" y="3939"/>
                    </a:cubicBezTo>
                    <a:lnTo>
                      <a:pt x="2810" y="1265"/>
                    </a:lnTo>
                    <a:cubicBezTo>
                      <a:pt x="2814" y="1261"/>
                      <a:pt x="2814" y="1258"/>
                      <a:pt x="2817" y="1254"/>
                    </a:cubicBezTo>
                    <a:cubicBezTo>
                      <a:pt x="2821" y="1247"/>
                      <a:pt x="3149" y="569"/>
                      <a:pt x="3996" y="569"/>
                    </a:cubicBezTo>
                    <a:lnTo>
                      <a:pt x="4731" y="569"/>
                    </a:lnTo>
                    <a:cubicBezTo>
                      <a:pt x="4885" y="569"/>
                      <a:pt x="5013" y="440"/>
                      <a:pt x="5013" y="283"/>
                    </a:cubicBezTo>
                    <a:cubicBezTo>
                      <a:pt x="5013" y="129"/>
                      <a:pt x="4885" y="1"/>
                      <a:pt x="473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 name="Google Shape;152;g115a7c51865_0_26"/>
              <p:cNvSpPr/>
              <p:nvPr/>
            </p:nvSpPr>
            <p:spPr>
              <a:xfrm>
                <a:off x="1332250" y="4330350"/>
                <a:ext cx="130175" cy="241025"/>
              </a:xfrm>
              <a:custGeom>
                <a:avLst/>
                <a:gdLst/>
                <a:ahLst/>
                <a:cxnLst/>
                <a:rect l="l" t="t" r="r" b="b"/>
                <a:pathLst>
                  <a:path w="5207" h="9641" extrusionOk="0">
                    <a:moveTo>
                      <a:pt x="4796" y="140"/>
                    </a:moveTo>
                    <a:cubicBezTo>
                      <a:pt x="4914" y="140"/>
                      <a:pt x="5014" y="237"/>
                      <a:pt x="5014" y="358"/>
                    </a:cubicBezTo>
                    <a:cubicBezTo>
                      <a:pt x="5014" y="479"/>
                      <a:pt x="4914" y="579"/>
                      <a:pt x="4796" y="579"/>
                    </a:cubicBezTo>
                    <a:lnTo>
                      <a:pt x="4061" y="579"/>
                    </a:lnTo>
                    <a:cubicBezTo>
                      <a:pt x="3168" y="579"/>
                      <a:pt x="2829" y="1293"/>
                      <a:pt x="2822" y="1304"/>
                    </a:cubicBezTo>
                    <a:lnTo>
                      <a:pt x="1408" y="3982"/>
                    </a:lnTo>
                    <a:cubicBezTo>
                      <a:pt x="1368" y="4057"/>
                      <a:pt x="1297" y="4100"/>
                      <a:pt x="1215" y="4100"/>
                    </a:cubicBezTo>
                    <a:cubicBezTo>
                      <a:pt x="858" y="4100"/>
                      <a:pt x="565" y="4403"/>
                      <a:pt x="565" y="4774"/>
                    </a:cubicBezTo>
                    <a:lnTo>
                      <a:pt x="565" y="8398"/>
                    </a:lnTo>
                    <a:cubicBezTo>
                      <a:pt x="565" y="8766"/>
                      <a:pt x="861" y="9073"/>
                      <a:pt x="1215" y="9073"/>
                    </a:cubicBezTo>
                    <a:lnTo>
                      <a:pt x="1847" y="9073"/>
                    </a:lnTo>
                    <a:cubicBezTo>
                      <a:pt x="2208" y="9073"/>
                      <a:pt x="2497" y="8773"/>
                      <a:pt x="2497" y="8398"/>
                    </a:cubicBezTo>
                    <a:lnTo>
                      <a:pt x="2497" y="7824"/>
                    </a:lnTo>
                    <a:cubicBezTo>
                      <a:pt x="2497" y="7702"/>
                      <a:pt x="2597" y="7606"/>
                      <a:pt x="2718" y="7606"/>
                    </a:cubicBezTo>
                    <a:cubicBezTo>
                      <a:pt x="2839" y="7606"/>
                      <a:pt x="2936" y="7702"/>
                      <a:pt x="2936" y="7824"/>
                    </a:cubicBezTo>
                    <a:lnTo>
                      <a:pt x="2936" y="8398"/>
                    </a:lnTo>
                    <a:cubicBezTo>
                      <a:pt x="2936" y="8695"/>
                      <a:pt x="2822" y="8977"/>
                      <a:pt x="2618" y="9187"/>
                    </a:cubicBezTo>
                    <a:cubicBezTo>
                      <a:pt x="2411" y="9398"/>
                      <a:pt x="2140" y="9512"/>
                      <a:pt x="1847" y="9512"/>
                    </a:cubicBezTo>
                    <a:lnTo>
                      <a:pt x="1215" y="9512"/>
                    </a:lnTo>
                    <a:cubicBezTo>
                      <a:pt x="615" y="9512"/>
                      <a:pt x="126" y="9013"/>
                      <a:pt x="126" y="8398"/>
                    </a:cubicBezTo>
                    <a:lnTo>
                      <a:pt x="126" y="4774"/>
                    </a:lnTo>
                    <a:cubicBezTo>
                      <a:pt x="126" y="4232"/>
                      <a:pt x="522" y="3757"/>
                      <a:pt x="1047" y="3675"/>
                    </a:cubicBezTo>
                    <a:lnTo>
                      <a:pt x="1079" y="3671"/>
                    </a:lnTo>
                    <a:lnTo>
                      <a:pt x="2432" y="1108"/>
                    </a:lnTo>
                    <a:cubicBezTo>
                      <a:pt x="2479" y="1008"/>
                      <a:pt x="2939" y="140"/>
                      <a:pt x="4061" y="140"/>
                    </a:cubicBezTo>
                    <a:close/>
                    <a:moveTo>
                      <a:pt x="4664" y="1"/>
                    </a:moveTo>
                    <a:lnTo>
                      <a:pt x="4061" y="12"/>
                    </a:lnTo>
                    <a:cubicBezTo>
                      <a:pt x="2864" y="12"/>
                      <a:pt x="2372" y="943"/>
                      <a:pt x="2318" y="1047"/>
                    </a:cubicBezTo>
                    <a:lnTo>
                      <a:pt x="994" y="3553"/>
                    </a:lnTo>
                    <a:cubicBezTo>
                      <a:pt x="426" y="3661"/>
                      <a:pt x="1" y="4182"/>
                      <a:pt x="1" y="4774"/>
                    </a:cubicBezTo>
                    <a:lnTo>
                      <a:pt x="1" y="8398"/>
                    </a:lnTo>
                    <a:cubicBezTo>
                      <a:pt x="1" y="9084"/>
                      <a:pt x="544" y="9641"/>
                      <a:pt x="1215" y="9641"/>
                    </a:cubicBezTo>
                    <a:lnTo>
                      <a:pt x="1850" y="9641"/>
                    </a:lnTo>
                    <a:cubicBezTo>
                      <a:pt x="2172" y="9641"/>
                      <a:pt x="2479" y="9512"/>
                      <a:pt x="2707" y="9277"/>
                    </a:cubicBezTo>
                    <a:cubicBezTo>
                      <a:pt x="2939" y="9041"/>
                      <a:pt x="3064" y="8730"/>
                      <a:pt x="3064" y="8398"/>
                    </a:cubicBezTo>
                    <a:lnTo>
                      <a:pt x="3064" y="7824"/>
                    </a:lnTo>
                    <a:cubicBezTo>
                      <a:pt x="3064" y="7634"/>
                      <a:pt x="2907" y="7477"/>
                      <a:pt x="2718" y="7477"/>
                    </a:cubicBezTo>
                    <a:cubicBezTo>
                      <a:pt x="2525" y="7477"/>
                      <a:pt x="2372" y="7634"/>
                      <a:pt x="2372" y="7824"/>
                    </a:cubicBezTo>
                    <a:lnTo>
                      <a:pt x="2372" y="8398"/>
                    </a:lnTo>
                    <a:cubicBezTo>
                      <a:pt x="2372" y="8702"/>
                      <a:pt x="2136" y="8948"/>
                      <a:pt x="1850" y="8948"/>
                    </a:cubicBezTo>
                    <a:lnTo>
                      <a:pt x="1215" y="8948"/>
                    </a:lnTo>
                    <a:cubicBezTo>
                      <a:pt x="933" y="8948"/>
                      <a:pt x="694" y="8698"/>
                      <a:pt x="694" y="8398"/>
                    </a:cubicBezTo>
                    <a:lnTo>
                      <a:pt x="694" y="4774"/>
                    </a:lnTo>
                    <a:cubicBezTo>
                      <a:pt x="694" y="4475"/>
                      <a:pt x="926" y="4228"/>
                      <a:pt x="1215" y="4228"/>
                    </a:cubicBezTo>
                    <a:cubicBezTo>
                      <a:pt x="1343" y="4228"/>
                      <a:pt x="1461" y="4157"/>
                      <a:pt x="1522" y="4043"/>
                    </a:cubicBezTo>
                    <a:lnTo>
                      <a:pt x="2932" y="1368"/>
                    </a:lnTo>
                    <a:cubicBezTo>
                      <a:pt x="2936" y="1365"/>
                      <a:pt x="2939" y="1358"/>
                      <a:pt x="2939" y="1354"/>
                    </a:cubicBezTo>
                    <a:cubicBezTo>
                      <a:pt x="2943" y="1347"/>
                      <a:pt x="3257" y="704"/>
                      <a:pt x="4061" y="704"/>
                    </a:cubicBezTo>
                    <a:lnTo>
                      <a:pt x="5014" y="694"/>
                    </a:lnTo>
                    <a:cubicBezTo>
                      <a:pt x="5207" y="694"/>
                      <a:pt x="5142" y="551"/>
                      <a:pt x="5142" y="358"/>
                    </a:cubicBezTo>
                    <a:cubicBezTo>
                      <a:pt x="5142" y="169"/>
                      <a:pt x="4857" y="1"/>
                      <a:pt x="466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 name="Google Shape;153;g115a7c51865_0_26"/>
              <p:cNvSpPr/>
              <p:nvPr/>
            </p:nvSpPr>
            <p:spPr>
              <a:xfrm>
                <a:off x="1441775" y="4331900"/>
                <a:ext cx="201950" cy="238325"/>
              </a:xfrm>
              <a:custGeom>
                <a:avLst/>
                <a:gdLst/>
                <a:ahLst/>
                <a:cxnLst/>
                <a:rect l="l" t="t" r="r" b="b"/>
                <a:pathLst>
                  <a:path w="8078" h="9533" extrusionOk="0">
                    <a:moveTo>
                      <a:pt x="3992" y="1"/>
                    </a:moveTo>
                    <a:cubicBezTo>
                      <a:pt x="3955" y="1"/>
                      <a:pt x="3927" y="2"/>
                      <a:pt x="3910" y="3"/>
                    </a:cubicBezTo>
                    <a:lnTo>
                      <a:pt x="283" y="3"/>
                    </a:lnTo>
                    <a:cubicBezTo>
                      <a:pt x="129" y="3"/>
                      <a:pt x="1" y="132"/>
                      <a:pt x="1" y="285"/>
                    </a:cubicBezTo>
                    <a:cubicBezTo>
                      <a:pt x="1" y="442"/>
                      <a:pt x="129" y="571"/>
                      <a:pt x="283" y="571"/>
                    </a:cubicBezTo>
                    <a:lnTo>
                      <a:pt x="3921" y="571"/>
                    </a:lnTo>
                    <a:cubicBezTo>
                      <a:pt x="3928" y="571"/>
                      <a:pt x="3939" y="571"/>
                      <a:pt x="3946" y="567"/>
                    </a:cubicBezTo>
                    <a:cubicBezTo>
                      <a:pt x="3947" y="567"/>
                      <a:pt x="3962" y="566"/>
                      <a:pt x="3989" y="566"/>
                    </a:cubicBezTo>
                    <a:cubicBezTo>
                      <a:pt x="4155" y="566"/>
                      <a:pt x="4761" y="611"/>
                      <a:pt x="5103" y="1263"/>
                    </a:cubicBezTo>
                    <a:cubicBezTo>
                      <a:pt x="5567" y="2160"/>
                      <a:pt x="6192" y="3224"/>
                      <a:pt x="6356" y="3499"/>
                    </a:cubicBezTo>
                    <a:lnTo>
                      <a:pt x="6356" y="3766"/>
                    </a:lnTo>
                    <a:cubicBezTo>
                      <a:pt x="6356" y="3898"/>
                      <a:pt x="6445" y="4009"/>
                      <a:pt x="6570" y="4041"/>
                    </a:cubicBezTo>
                    <a:lnTo>
                      <a:pt x="6860" y="4109"/>
                    </a:lnTo>
                    <a:cubicBezTo>
                      <a:pt x="6881" y="4116"/>
                      <a:pt x="6902" y="4120"/>
                      <a:pt x="6924" y="4120"/>
                    </a:cubicBezTo>
                    <a:cubicBezTo>
                      <a:pt x="7242" y="4120"/>
                      <a:pt x="7509" y="4398"/>
                      <a:pt x="7509" y="4730"/>
                    </a:cubicBezTo>
                    <a:lnTo>
                      <a:pt x="7509" y="8354"/>
                    </a:lnTo>
                    <a:cubicBezTo>
                      <a:pt x="7509" y="8690"/>
                      <a:pt x="7249" y="8965"/>
                      <a:pt x="6924" y="8965"/>
                    </a:cubicBezTo>
                    <a:lnTo>
                      <a:pt x="6292" y="8965"/>
                    </a:lnTo>
                    <a:cubicBezTo>
                      <a:pt x="5974" y="8965"/>
                      <a:pt x="5706" y="8686"/>
                      <a:pt x="5706" y="8351"/>
                    </a:cubicBezTo>
                    <a:lnTo>
                      <a:pt x="5699" y="7769"/>
                    </a:lnTo>
                    <a:cubicBezTo>
                      <a:pt x="5699" y="7615"/>
                      <a:pt x="5571" y="7490"/>
                      <a:pt x="5417" y="7490"/>
                    </a:cubicBezTo>
                    <a:lnTo>
                      <a:pt x="5414" y="7490"/>
                    </a:lnTo>
                    <a:cubicBezTo>
                      <a:pt x="5260" y="7490"/>
                      <a:pt x="5132" y="7619"/>
                      <a:pt x="5135" y="7776"/>
                    </a:cubicBezTo>
                    <a:lnTo>
                      <a:pt x="5139" y="8354"/>
                    </a:lnTo>
                    <a:cubicBezTo>
                      <a:pt x="5139" y="9004"/>
                      <a:pt x="5656" y="9532"/>
                      <a:pt x="6292" y="9532"/>
                    </a:cubicBezTo>
                    <a:lnTo>
                      <a:pt x="6924" y="9532"/>
                    </a:lnTo>
                    <a:cubicBezTo>
                      <a:pt x="7559" y="9532"/>
                      <a:pt x="8077" y="9004"/>
                      <a:pt x="8077" y="8354"/>
                    </a:cubicBezTo>
                    <a:lnTo>
                      <a:pt x="8077" y="4730"/>
                    </a:lnTo>
                    <a:cubicBezTo>
                      <a:pt x="8077" y="4091"/>
                      <a:pt x="7581" y="3574"/>
                      <a:pt x="6963" y="3552"/>
                    </a:cubicBezTo>
                    <a:lnTo>
                      <a:pt x="6920" y="3541"/>
                    </a:lnTo>
                    <a:lnTo>
                      <a:pt x="6920" y="3420"/>
                    </a:lnTo>
                    <a:cubicBezTo>
                      <a:pt x="6920" y="3370"/>
                      <a:pt x="6906" y="3316"/>
                      <a:pt x="6881" y="3274"/>
                    </a:cubicBezTo>
                    <a:cubicBezTo>
                      <a:pt x="6874" y="3263"/>
                      <a:pt x="6131" y="2024"/>
                      <a:pt x="5603" y="1003"/>
                    </a:cubicBezTo>
                    <a:cubicBezTo>
                      <a:pt x="5125" y="85"/>
                      <a:pt x="4280" y="1"/>
                      <a:pt x="399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g115a7c51865_0_26"/>
              <p:cNvSpPr/>
              <p:nvPr/>
            </p:nvSpPr>
            <p:spPr>
              <a:xfrm>
                <a:off x="1440175" y="4330300"/>
                <a:ext cx="205050" cy="241450"/>
              </a:xfrm>
              <a:custGeom>
                <a:avLst/>
                <a:gdLst/>
                <a:ahLst/>
                <a:cxnLst/>
                <a:rect l="l" t="t" r="r" b="b"/>
                <a:pathLst>
                  <a:path w="8202" h="9658" extrusionOk="0">
                    <a:moveTo>
                      <a:pt x="4047" y="129"/>
                    </a:moveTo>
                    <a:cubicBezTo>
                      <a:pt x="4307" y="129"/>
                      <a:pt x="5144" y="202"/>
                      <a:pt x="5613" y="1095"/>
                    </a:cubicBezTo>
                    <a:cubicBezTo>
                      <a:pt x="6074" y="1992"/>
                      <a:pt x="6702" y="3052"/>
                      <a:pt x="6881" y="3355"/>
                    </a:cubicBezTo>
                    <a:lnTo>
                      <a:pt x="6891" y="3370"/>
                    </a:lnTo>
                    <a:cubicBezTo>
                      <a:pt x="6909" y="3405"/>
                      <a:pt x="6920" y="3445"/>
                      <a:pt x="6920" y="3484"/>
                    </a:cubicBezTo>
                    <a:lnTo>
                      <a:pt x="6920" y="3655"/>
                    </a:lnTo>
                    <a:lnTo>
                      <a:pt x="7009" y="3677"/>
                    </a:lnTo>
                    <a:lnTo>
                      <a:pt x="7024" y="3680"/>
                    </a:lnTo>
                    <a:cubicBezTo>
                      <a:pt x="7616" y="3698"/>
                      <a:pt x="8077" y="4187"/>
                      <a:pt x="8077" y="4794"/>
                    </a:cubicBezTo>
                    <a:lnTo>
                      <a:pt x="8077" y="8418"/>
                    </a:lnTo>
                    <a:cubicBezTo>
                      <a:pt x="8077" y="8715"/>
                      <a:pt x="7963" y="8997"/>
                      <a:pt x="7759" y="9204"/>
                    </a:cubicBezTo>
                    <a:cubicBezTo>
                      <a:pt x="7552" y="9414"/>
                      <a:pt x="7281" y="9532"/>
                      <a:pt x="6988" y="9532"/>
                    </a:cubicBezTo>
                    <a:lnTo>
                      <a:pt x="6356" y="9532"/>
                    </a:lnTo>
                    <a:cubicBezTo>
                      <a:pt x="5756" y="9532"/>
                      <a:pt x="5267" y="9032"/>
                      <a:pt x="5267" y="8418"/>
                    </a:cubicBezTo>
                    <a:lnTo>
                      <a:pt x="5263" y="7840"/>
                    </a:lnTo>
                    <a:cubicBezTo>
                      <a:pt x="5260" y="7779"/>
                      <a:pt x="5285" y="7726"/>
                      <a:pt x="5324" y="7683"/>
                    </a:cubicBezTo>
                    <a:cubicBezTo>
                      <a:pt x="5367" y="7640"/>
                      <a:pt x="5420" y="7619"/>
                      <a:pt x="5481" y="7619"/>
                    </a:cubicBezTo>
                    <a:cubicBezTo>
                      <a:pt x="5599" y="7619"/>
                      <a:pt x="5699" y="7715"/>
                      <a:pt x="5699" y="7833"/>
                    </a:cubicBezTo>
                    <a:lnTo>
                      <a:pt x="5706" y="8415"/>
                    </a:lnTo>
                    <a:cubicBezTo>
                      <a:pt x="5706" y="8782"/>
                      <a:pt x="6002" y="9093"/>
                      <a:pt x="6356" y="9093"/>
                    </a:cubicBezTo>
                    <a:lnTo>
                      <a:pt x="6988" y="9093"/>
                    </a:lnTo>
                    <a:cubicBezTo>
                      <a:pt x="7348" y="9093"/>
                      <a:pt x="7638" y="8790"/>
                      <a:pt x="7638" y="8418"/>
                    </a:cubicBezTo>
                    <a:lnTo>
                      <a:pt x="7638" y="4794"/>
                    </a:lnTo>
                    <a:cubicBezTo>
                      <a:pt x="7638" y="4427"/>
                      <a:pt x="7341" y="4120"/>
                      <a:pt x="6988" y="4120"/>
                    </a:cubicBezTo>
                    <a:cubicBezTo>
                      <a:pt x="6970" y="4120"/>
                      <a:pt x="6956" y="4116"/>
                      <a:pt x="6938" y="4112"/>
                    </a:cubicBezTo>
                    <a:lnTo>
                      <a:pt x="6649" y="4045"/>
                    </a:lnTo>
                    <a:cubicBezTo>
                      <a:pt x="6552" y="4020"/>
                      <a:pt x="6481" y="3930"/>
                      <a:pt x="6481" y="3830"/>
                    </a:cubicBezTo>
                    <a:lnTo>
                      <a:pt x="6481" y="3545"/>
                    </a:lnTo>
                    <a:lnTo>
                      <a:pt x="6474" y="3530"/>
                    </a:lnTo>
                    <a:cubicBezTo>
                      <a:pt x="6295" y="3231"/>
                      <a:pt x="5678" y="2181"/>
                      <a:pt x="5221" y="1299"/>
                    </a:cubicBezTo>
                    <a:cubicBezTo>
                      <a:pt x="4867" y="622"/>
                      <a:pt x="4234" y="569"/>
                      <a:pt x="4052" y="569"/>
                    </a:cubicBezTo>
                    <a:cubicBezTo>
                      <a:pt x="4025" y="569"/>
                      <a:pt x="4008" y="570"/>
                      <a:pt x="4003" y="571"/>
                    </a:cubicBezTo>
                    <a:lnTo>
                      <a:pt x="347" y="571"/>
                    </a:lnTo>
                    <a:cubicBezTo>
                      <a:pt x="226" y="571"/>
                      <a:pt x="129" y="471"/>
                      <a:pt x="129" y="349"/>
                    </a:cubicBezTo>
                    <a:cubicBezTo>
                      <a:pt x="129" y="231"/>
                      <a:pt x="226" y="131"/>
                      <a:pt x="347" y="131"/>
                    </a:cubicBezTo>
                    <a:lnTo>
                      <a:pt x="3978" y="131"/>
                    </a:lnTo>
                    <a:cubicBezTo>
                      <a:pt x="3990" y="131"/>
                      <a:pt x="4014" y="129"/>
                      <a:pt x="4047" y="129"/>
                    </a:cubicBezTo>
                    <a:close/>
                    <a:moveTo>
                      <a:pt x="4046" y="1"/>
                    </a:moveTo>
                    <a:cubicBezTo>
                      <a:pt x="4012" y="1"/>
                      <a:pt x="3987" y="2"/>
                      <a:pt x="3974" y="3"/>
                    </a:cubicBezTo>
                    <a:lnTo>
                      <a:pt x="347" y="3"/>
                    </a:lnTo>
                    <a:cubicBezTo>
                      <a:pt x="158" y="3"/>
                      <a:pt x="1" y="160"/>
                      <a:pt x="1" y="349"/>
                    </a:cubicBezTo>
                    <a:cubicBezTo>
                      <a:pt x="1" y="542"/>
                      <a:pt x="158" y="696"/>
                      <a:pt x="347" y="696"/>
                    </a:cubicBezTo>
                    <a:lnTo>
                      <a:pt x="4017" y="696"/>
                    </a:lnTo>
                    <a:cubicBezTo>
                      <a:pt x="4021" y="695"/>
                      <a:pt x="4035" y="694"/>
                      <a:pt x="4059" y="694"/>
                    </a:cubicBezTo>
                    <a:cubicBezTo>
                      <a:pt x="4218" y="694"/>
                      <a:pt x="4789" y="742"/>
                      <a:pt x="5110" y="1356"/>
                    </a:cubicBezTo>
                    <a:cubicBezTo>
                      <a:pt x="5560" y="2227"/>
                      <a:pt x="6167" y="3259"/>
                      <a:pt x="6356" y="3577"/>
                    </a:cubicBezTo>
                    <a:lnTo>
                      <a:pt x="6356" y="3830"/>
                    </a:lnTo>
                    <a:cubicBezTo>
                      <a:pt x="6356" y="3991"/>
                      <a:pt x="6463" y="4127"/>
                      <a:pt x="6620" y="4166"/>
                    </a:cubicBezTo>
                    <a:lnTo>
                      <a:pt x="6909" y="4234"/>
                    </a:lnTo>
                    <a:cubicBezTo>
                      <a:pt x="6934" y="4241"/>
                      <a:pt x="6963" y="4244"/>
                      <a:pt x="6988" y="4244"/>
                    </a:cubicBezTo>
                    <a:cubicBezTo>
                      <a:pt x="7274" y="4244"/>
                      <a:pt x="7513" y="4498"/>
                      <a:pt x="7513" y="4794"/>
                    </a:cubicBezTo>
                    <a:lnTo>
                      <a:pt x="7513" y="8418"/>
                    </a:lnTo>
                    <a:cubicBezTo>
                      <a:pt x="7513" y="8718"/>
                      <a:pt x="7277" y="8965"/>
                      <a:pt x="6988" y="8965"/>
                    </a:cubicBezTo>
                    <a:lnTo>
                      <a:pt x="6356" y="8965"/>
                    </a:lnTo>
                    <a:cubicBezTo>
                      <a:pt x="6070" y="8965"/>
                      <a:pt x="5831" y="8715"/>
                      <a:pt x="5831" y="8415"/>
                    </a:cubicBezTo>
                    <a:lnTo>
                      <a:pt x="5828" y="7833"/>
                    </a:lnTo>
                    <a:cubicBezTo>
                      <a:pt x="5824" y="7643"/>
                      <a:pt x="5670" y="7490"/>
                      <a:pt x="5478" y="7490"/>
                    </a:cubicBezTo>
                    <a:cubicBezTo>
                      <a:pt x="5385" y="7490"/>
                      <a:pt x="5299" y="7529"/>
                      <a:pt x="5235" y="7594"/>
                    </a:cubicBezTo>
                    <a:cubicBezTo>
                      <a:pt x="5171" y="7658"/>
                      <a:pt x="5135" y="7747"/>
                      <a:pt x="5135" y="7840"/>
                    </a:cubicBezTo>
                    <a:lnTo>
                      <a:pt x="5142" y="8418"/>
                    </a:lnTo>
                    <a:cubicBezTo>
                      <a:pt x="5142" y="9100"/>
                      <a:pt x="5685" y="9657"/>
                      <a:pt x="6356" y="9657"/>
                    </a:cubicBezTo>
                    <a:lnTo>
                      <a:pt x="6988" y="9657"/>
                    </a:lnTo>
                    <a:cubicBezTo>
                      <a:pt x="7313" y="9657"/>
                      <a:pt x="7620" y="9529"/>
                      <a:pt x="7848" y="9293"/>
                    </a:cubicBezTo>
                    <a:cubicBezTo>
                      <a:pt x="8077" y="9057"/>
                      <a:pt x="8202" y="8747"/>
                      <a:pt x="8202" y="8415"/>
                    </a:cubicBezTo>
                    <a:lnTo>
                      <a:pt x="8202" y="4794"/>
                    </a:lnTo>
                    <a:cubicBezTo>
                      <a:pt x="8202" y="4127"/>
                      <a:pt x="7698" y="3584"/>
                      <a:pt x="7049" y="3552"/>
                    </a:cubicBezTo>
                    <a:lnTo>
                      <a:pt x="7049" y="3480"/>
                    </a:lnTo>
                    <a:cubicBezTo>
                      <a:pt x="7049" y="3420"/>
                      <a:pt x="7031" y="3359"/>
                      <a:pt x="6999" y="3305"/>
                    </a:cubicBezTo>
                    <a:lnTo>
                      <a:pt x="6991" y="3291"/>
                    </a:lnTo>
                    <a:cubicBezTo>
                      <a:pt x="6809" y="2988"/>
                      <a:pt x="6185" y="1927"/>
                      <a:pt x="5724" y="1035"/>
                    </a:cubicBezTo>
                    <a:cubicBezTo>
                      <a:pt x="5223" y="77"/>
                      <a:pt x="4321" y="1"/>
                      <a:pt x="404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g115a7c51865_0_26"/>
              <p:cNvSpPr/>
              <p:nvPr/>
            </p:nvSpPr>
            <p:spPr>
              <a:xfrm>
                <a:off x="1320475" y="4394525"/>
                <a:ext cx="55275" cy="22350"/>
              </a:xfrm>
              <a:custGeom>
                <a:avLst/>
                <a:gdLst/>
                <a:ahLst/>
                <a:cxnLst/>
                <a:rect l="l" t="t" r="r" b="b"/>
                <a:pathLst>
                  <a:path w="2211" h="894" extrusionOk="0">
                    <a:moveTo>
                      <a:pt x="233" y="1"/>
                    </a:moveTo>
                    <a:cubicBezTo>
                      <a:pt x="104" y="1"/>
                      <a:pt x="1" y="105"/>
                      <a:pt x="1" y="233"/>
                    </a:cubicBezTo>
                    <a:cubicBezTo>
                      <a:pt x="1" y="358"/>
                      <a:pt x="104" y="462"/>
                      <a:pt x="233" y="462"/>
                    </a:cubicBezTo>
                    <a:lnTo>
                      <a:pt x="1325" y="462"/>
                    </a:lnTo>
                    <a:lnTo>
                      <a:pt x="1811" y="844"/>
                    </a:lnTo>
                    <a:cubicBezTo>
                      <a:pt x="1854" y="876"/>
                      <a:pt x="1904" y="894"/>
                      <a:pt x="1954" y="894"/>
                    </a:cubicBezTo>
                    <a:cubicBezTo>
                      <a:pt x="2022" y="894"/>
                      <a:pt x="2089" y="865"/>
                      <a:pt x="2132" y="804"/>
                    </a:cubicBezTo>
                    <a:cubicBezTo>
                      <a:pt x="2211" y="704"/>
                      <a:pt x="2193" y="562"/>
                      <a:pt x="2093" y="483"/>
                    </a:cubicBezTo>
                    <a:lnTo>
                      <a:pt x="1547" y="51"/>
                    </a:lnTo>
                    <a:cubicBezTo>
                      <a:pt x="1504" y="19"/>
                      <a:pt x="1454" y="1"/>
                      <a:pt x="140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g115a7c51865_0_26"/>
              <p:cNvSpPr/>
              <p:nvPr/>
            </p:nvSpPr>
            <p:spPr>
              <a:xfrm>
                <a:off x="1318975" y="4392925"/>
                <a:ext cx="58575" cy="25550"/>
              </a:xfrm>
              <a:custGeom>
                <a:avLst/>
                <a:gdLst/>
                <a:ahLst/>
                <a:cxnLst/>
                <a:rect l="l" t="t" r="r" b="b"/>
                <a:pathLst>
                  <a:path w="2343" h="1022" extrusionOk="0">
                    <a:moveTo>
                      <a:pt x="1464" y="129"/>
                    </a:moveTo>
                    <a:cubicBezTo>
                      <a:pt x="1500" y="129"/>
                      <a:pt x="1535" y="140"/>
                      <a:pt x="1567" y="165"/>
                    </a:cubicBezTo>
                    <a:lnTo>
                      <a:pt x="2114" y="597"/>
                    </a:lnTo>
                    <a:cubicBezTo>
                      <a:pt x="2189" y="654"/>
                      <a:pt x="2199" y="758"/>
                      <a:pt x="2142" y="829"/>
                    </a:cubicBezTo>
                    <a:cubicBezTo>
                      <a:pt x="2110" y="872"/>
                      <a:pt x="2064" y="893"/>
                      <a:pt x="2014" y="893"/>
                    </a:cubicBezTo>
                    <a:cubicBezTo>
                      <a:pt x="1974" y="893"/>
                      <a:pt x="1939" y="883"/>
                      <a:pt x="1910" y="858"/>
                    </a:cubicBezTo>
                    <a:lnTo>
                      <a:pt x="1407" y="461"/>
                    </a:lnTo>
                    <a:lnTo>
                      <a:pt x="293" y="461"/>
                    </a:lnTo>
                    <a:cubicBezTo>
                      <a:pt x="200" y="461"/>
                      <a:pt x="125" y="386"/>
                      <a:pt x="125" y="297"/>
                    </a:cubicBezTo>
                    <a:cubicBezTo>
                      <a:pt x="125" y="204"/>
                      <a:pt x="200" y="129"/>
                      <a:pt x="293" y="129"/>
                    </a:cubicBezTo>
                    <a:close/>
                    <a:moveTo>
                      <a:pt x="293" y="1"/>
                    </a:moveTo>
                    <a:cubicBezTo>
                      <a:pt x="129" y="1"/>
                      <a:pt x="0" y="133"/>
                      <a:pt x="0" y="297"/>
                    </a:cubicBezTo>
                    <a:cubicBezTo>
                      <a:pt x="0" y="458"/>
                      <a:pt x="129" y="590"/>
                      <a:pt x="293" y="590"/>
                    </a:cubicBezTo>
                    <a:lnTo>
                      <a:pt x="1364" y="590"/>
                    </a:lnTo>
                    <a:lnTo>
                      <a:pt x="1832" y="958"/>
                    </a:lnTo>
                    <a:cubicBezTo>
                      <a:pt x="1885" y="1000"/>
                      <a:pt x="1946" y="1022"/>
                      <a:pt x="2014" y="1022"/>
                    </a:cubicBezTo>
                    <a:cubicBezTo>
                      <a:pt x="2103" y="1022"/>
                      <a:pt x="2189" y="979"/>
                      <a:pt x="2242" y="908"/>
                    </a:cubicBezTo>
                    <a:cubicBezTo>
                      <a:pt x="2342" y="783"/>
                      <a:pt x="2321" y="597"/>
                      <a:pt x="2192" y="497"/>
                    </a:cubicBezTo>
                    <a:lnTo>
                      <a:pt x="1646" y="65"/>
                    </a:lnTo>
                    <a:cubicBezTo>
                      <a:pt x="1592" y="26"/>
                      <a:pt x="1528" y="1"/>
                      <a:pt x="146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g115a7c51865_0_26"/>
              <p:cNvSpPr/>
              <p:nvPr/>
            </p:nvSpPr>
            <p:spPr>
              <a:xfrm>
                <a:off x="1597375" y="4393200"/>
                <a:ext cx="57950" cy="25025"/>
              </a:xfrm>
              <a:custGeom>
                <a:avLst/>
                <a:gdLst/>
                <a:ahLst/>
                <a:cxnLst/>
                <a:rect l="l" t="t" r="r" b="b"/>
                <a:pathLst>
                  <a:path w="2318" h="1001" extrusionOk="0">
                    <a:moveTo>
                      <a:pt x="868" y="0"/>
                    </a:moveTo>
                    <a:cubicBezTo>
                      <a:pt x="803" y="0"/>
                      <a:pt x="743" y="22"/>
                      <a:pt x="693" y="61"/>
                    </a:cubicBezTo>
                    <a:lnTo>
                      <a:pt x="143" y="493"/>
                    </a:lnTo>
                    <a:cubicBezTo>
                      <a:pt x="18" y="590"/>
                      <a:pt x="0" y="768"/>
                      <a:pt x="96" y="893"/>
                    </a:cubicBezTo>
                    <a:cubicBezTo>
                      <a:pt x="150" y="964"/>
                      <a:pt x="232" y="1000"/>
                      <a:pt x="318" y="1000"/>
                    </a:cubicBezTo>
                    <a:cubicBezTo>
                      <a:pt x="379" y="1000"/>
                      <a:pt x="439" y="979"/>
                      <a:pt x="493" y="939"/>
                    </a:cubicBezTo>
                    <a:lnTo>
                      <a:pt x="964" y="568"/>
                    </a:lnTo>
                    <a:lnTo>
                      <a:pt x="2035" y="568"/>
                    </a:lnTo>
                    <a:cubicBezTo>
                      <a:pt x="2189" y="568"/>
                      <a:pt x="2317" y="440"/>
                      <a:pt x="2317" y="286"/>
                    </a:cubicBezTo>
                    <a:cubicBezTo>
                      <a:pt x="2317" y="129"/>
                      <a:pt x="2189" y="0"/>
                      <a:pt x="203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g115a7c51865_0_26"/>
              <p:cNvSpPr/>
              <p:nvPr/>
            </p:nvSpPr>
            <p:spPr>
              <a:xfrm>
                <a:off x="1595575" y="4391675"/>
                <a:ext cx="61350" cy="28150"/>
              </a:xfrm>
              <a:custGeom>
                <a:avLst/>
                <a:gdLst/>
                <a:ahLst/>
                <a:cxnLst/>
                <a:rect l="l" t="t" r="r" b="b"/>
                <a:pathLst>
                  <a:path w="2454" h="1126" extrusionOk="0">
                    <a:moveTo>
                      <a:pt x="2107" y="126"/>
                    </a:moveTo>
                    <a:cubicBezTo>
                      <a:pt x="2229" y="126"/>
                      <a:pt x="2325" y="226"/>
                      <a:pt x="2325" y="347"/>
                    </a:cubicBezTo>
                    <a:cubicBezTo>
                      <a:pt x="2325" y="468"/>
                      <a:pt x="2229" y="565"/>
                      <a:pt x="2107" y="565"/>
                    </a:cubicBezTo>
                    <a:lnTo>
                      <a:pt x="1015" y="565"/>
                    </a:lnTo>
                    <a:lnTo>
                      <a:pt x="526" y="950"/>
                    </a:lnTo>
                    <a:cubicBezTo>
                      <a:pt x="486" y="983"/>
                      <a:pt x="440" y="997"/>
                      <a:pt x="390" y="997"/>
                    </a:cubicBezTo>
                    <a:cubicBezTo>
                      <a:pt x="322" y="997"/>
                      <a:pt x="258" y="968"/>
                      <a:pt x="218" y="915"/>
                    </a:cubicBezTo>
                    <a:cubicBezTo>
                      <a:pt x="143" y="818"/>
                      <a:pt x="158" y="679"/>
                      <a:pt x="254" y="604"/>
                    </a:cubicBezTo>
                    <a:lnTo>
                      <a:pt x="804" y="172"/>
                    </a:lnTo>
                    <a:cubicBezTo>
                      <a:pt x="840" y="144"/>
                      <a:pt x="890" y="126"/>
                      <a:pt x="940" y="126"/>
                    </a:cubicBezTo>
                    <a:close/>
                    <a:moveTo>
                      <a:pt x="940" y="1"/>
                    </a:moveTo>
                    <a:cubicBezTo>
                      <a:pt x="861" y="1"/>
                      <a:pt x="786" y="26"/>
                      <a:pt x="725" y="76"/>
                    </a:cubicBezTo>
                    <a:lnTo>
                      <a:pt x="176" y="504"/>
                    </a:lnTo>
                    <a:cubicBezTo>
                      <a:pt x="26" y="622"/>
                      <a:pt x="1" y="840"/>
                      <a:pt x="119" y="993"/>
                    </a:cubicBezTo>
                    <a:cubicBezTo>
                      <a:pt x="183" y="1075"/>
                      <a:pt x="283" y="1125"/>
                      <a:pt x="390" y="1125"/>
                    </a:cubicBezTo>
                    <a:cubicBezTo>
                      <a:pt x="468" y="1125"/>
                      <a:pt x="543" y="1097"/>
                      <a:pt x="604" y="1050"/>
                    </a:cubicBezTo>
                    <a:lnTo>
                      <a:pt x="1058" y="693"/>
                    </a:lnTo>
                    <a:lnTo>
                      <a:pt x="2107" y="693"/>
                    </a:lnTo>
                    <a:cubicBezTo>
                      <a:pt x="2296" y="693"/>
                      <a:pt x="2454" y="536"/>
                      <a:pt x="2454" y="347"/>
                    </a:cubicBezTo>
                    <a:cubicBezTo>
                      <a:pt x="2454" y="154"/>
                      <a:pt x="2296" y="1"/>
                      <a:pt x="21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g115a7c51865_0_26"/>
              <p:cNvSpPr/>
              <p:nvPr/>
            </p:nvSpPr>
            <p:spPr>
              <a:xfrm>
                <a:off x="1349050" y="4420425"/>
                <a:ext cx="273075" cy="15100"/>
              </a:xfrm>
              <a:custGeom>
                <a:avLst/>
                <a:gdLst/>
                <a:ahLst/>
                <a:cxnLst/>
                <a:rect l="l" t="t" r="r" b="b"/>
                <a:pathLst>
                  <a:path w="10923" h="604" extrusionOk="0">
                    <a:moveTo>
                      <a:pt x="10640" y="0"/>
                    </a:moveTo>
                    <a:lnTo>
                      <a:pt x="279" y="40"/>
                    </a:lnTo>
                    <a:cubicBezTo>
                      <a:pt x="125" y="40"/>
                      <a:pt x="0" y="165"/>
                      <a:pt x="0" y="322"/>
                    </a:cubicBezTo>
                    <a:cubicBezTo>
                      <a:pt x="0" y="479"/>
                      <a:pt x="125" y="604"/>
                      <a:pt x="282" y="604"/>
                    </a:cubicBezTo>
                    <a:lnTo>
                      <a:pt x="10640" y="565"/>
                    </a:lnTo>
                    <a:cubicBezTo>
                      <a:pt x="10797" y="565"/>
                      <a:pt x="10922" y="440"/>
                      <a:pt x="10922" y="282"/>
                    </a:cubicBezTo>
                    <a:cubicBezTo>
                      <a:pt x="10922" y="125"/>
                      <a:pt x="10794" y="0"/>
                      <a:pt x="1064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g115a7c51865_0_26"/>
              <p:cNvSpPr/>
              <p:nvPr/>
            </p:nvSpPr>
            <p:spPr>
              <a:xfrm>
                <a:off x="1347425" y="4418825"/>
                <a:ext cx="276300" cy="18325"/>
              </a:xfrm>
              <a:custGeom>
                <a:avLst/>
                <a:gdLst/>
                <a:ahLst/>
                <a:cxnLst/>
                <a:rect l="l" t="t" r="r" b="b"/>
                <a:pathLst>
                  <a:path w="11052" h="733" extrusionOk="0">
                    <a:moveTo>
                      <a:pt x="10705" y="129"/>
                    </a:moveTo>
                    <a:cubicBezTo>
                      <a:pt x="10826" y="129"/>
                      <a:pt x="10923" y="225"/>
                      <a:pt x="10923" y="346"/>
                    </a:cubicBezTo>
                    <a:cubicBezTo>
                      <a:pt x="10923" y="468"/>
                      <a:pt x="10826" y="568"/>
                      <a:pt x="10705" y="568"/>
                    </a:cubicBezTo>
                    <a:lnTo>
                      <a:pt x="347" y="604"/>
                    </a:lnTo>
                    <a:cubicBezTo>
                      <a:pt x="226" y="604"/>
                      <a:pt x="129" y="507"/>
                      <a:pt x="126" y="386"/>
                    </a:cubicBezTo>
                    <a:cubicBezTo>
                      <a:pt x="126" y="264"/>
                      <a:pt x="226" y="164"/>
                      <a:pt x="347" y="164"/>
                    </a:cubicBezTo>
                    <a:lnTo>
                      <a:pt x="10705" y="129"/>
                    </a:lnTo>
                    <a:close/>
                    <a:moveTo>
                      <a:pt x="10701" y="0"/>
                    </a:moveTo>
                    <a:lnTo>
                      <a:pt x="344" y="39"/>
                    </a:lnTo>
                    <a:cubicBezTo>
                      <a:pt x="154" y="39"/>
                      <a:pt x="1" y="197"/>
                      <a:pt x="1" y="386"/>
                    </a:cubicBezTo>
                    <a:cubicBezTo>
                      <a:pt x="1" y="575"/>
                      <a:pt x="158" y="732"/>
                      <a:pt x="347" y="732"/>
                    </a:cubicBezTo>
                    <a:lnTo>
                      <a:pt x="10705" y="693"/>
                    </a:lnTo>
                    <a:cubicBezTo>
                      <a:pt x="10894" y="693"/>
                      <a:pt x="11051" y="536"/>
                      <a:pt x="11051" y="346"/>
                    </a:cubicBezTo>
                    <a:cubicBezTo>
                      <a:pt x="11048" y="154"/>
                      <a:pt x="10894" y="0"/>
                      <a:pt x="1070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g115a7c51865_0_26"/>
              <p:cNvSpPr/>
              <p:nvPr/>
            </p:nvSpPr>
            <p:spPr>
              <a:xfrm>
                <a:off x="1336625" y="4513525"/>
                <a:ext cx="302275" cy="15275"/>
              </a:xfrm>
              <a:custGeom>
                <a:avLst/>
                <a:gdLst/>
                <a:ahLst/>
                <a:cxnLst/>
                <a:rect l="l" t="t" r="r" b="b"/>
                <a:pathLst>
                  <a:path w="12091" h="611" extrusionOk="0">
                    <a:moveTo>
                      <a:pt x="11808" y="0"/>
                    </a:moveTo>
                    <a:lnTo>
                      <a:pt x="283" y="43"/>
                    </a:lnTo>
                    <a:cubicBezTo>
                      <a:pt x="126" y="43"/>
                      <a:pt x="1" y="172"/>
                      <a:pt x="1" y="329"/>
                    </a:cubicBezTo>
                    <a:cubicBezTo>
                      <a:pt x="1" y="482"/>
                      <a:pt x="129" y="611"/>
                      <a:pt x="283" y="611"/>
                    </a:cubicBezTo>
                    <a:lnTo>
                      <a:pt x="11808" y="568"/>
                    </a:lnTo>
                    <a:cubicBezTo>
                      <a:pt x="11965" y="564"/>
                      <a:pt x="12090" y="439"/>
                      <a:pt x="12090" y="282"/>
                    </a:cubicBezTo>
                    <a:cubicBezTo>
                      <a:pt x="12090" y="125"/>
                      <a:pt x="11962" y="0"/>
                      <a:pt x="118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g115a7c51865_0_26"/>
              <p:cNvSpPr/>
              <p:nvPr/>
            </p:nvSpPr>
            <p:spPr>
              <a:xfrm>
                <a:off x="1335025" y="4511925"/>
                <a:ext cx="305475" cy="18400"/>
              </a:xfrm>
              <a:custGeom>
                <a:avLst/>
                <a:gdLst/>
                <a:ahLst/>
                <a:cxnLst/>
                <a:rect l="l" t="t" r="r" b="b"/>
                <a:pathLst>
                  <a:path w="12219" h="736" extrusionOk="0">
                    <a:moveTo>
                      <a:pt x="11872" y="129"/>
                    </a:moveTo>
                    <a:cubicBezTo>
                      <a:pt x="11994" y="129"/>
                      <a:pt x="12090" y="225"/>
                      <a:pt x="12090" y="346"/>
                    </a:cubicBezTo>
                    <a:cubicBezTo>
                      <a:pt x="12094" y="468"/>
                      <a:pt x="11994" y="568"/>
                      <a:pt x="11872" y="568"/>
                    </a:cubicBezTo>
                    <a:lnTo>
                      <a:pt x="347" y="611"/>
                    </a:lnTo>
                    <a:cubicBezTo>
                      <a:pt x="226" y="611"/>
                      <a:pt x="129" y="511"/>
                      <a:pt x="129" y="393"/>
                    </a:cubicBezTo>
                    <a:cubicBezTo>
                      <a:pt x="129" y="332"/>
                      <a:pt x="151" y="279"/>
                      <a:pt x="190" y="236"/>
                    </a:cubicBezTo>
                    <a:cubicBezTo>
                      <a:pt x="233" y="193"/>
                      <a:pt x="290" y="171"/>
                      <a:pt x="347" y="171"/>
                    </a:cubicBezTo>
                    <a:lnTo>
                      <a:pt x="11872" y="129"/>
                    </a:lnTo>
                    <a:close/>
                    <a:moveTo>
                      <a:pt x="11869" y="0"/>
                    </a:moveTo>
                    <a:lnTo>
                      <a:pt x="347" y="43"/>
                    </a:lnTo>
                    <a:cubicBezTo>
                      <a:pt x="254" y="43"/>
                      <a:pt x="165" y="82"/>
                      <a:pt x="101" y="146"/>
                    </a:cubicBezTo>
                    <a:cubicBezTo>
                      <a:pt x="36" y="211"/>
                      <a:pt x="1" y="300"/>
                      <a:pt x="1" y="393"/>
                    </a:cubicBezTo>
                    <a:cubicBezTo>
                      <a:pt x="1" y="582"/>
                      <a:pt x="158" y="736"/>
                      <a:pt x="347" y="736"/>
                    </a:cubicBezTo>
                    <a:lnTo>
                      <a:pt x="11872" y="693"/>
                    </a:lnTo>
                    <a:cubicBezTo>
                      <a:pt x="12065" y="693"/>
                      <a:pt x="12219" y="536"/>
                      <a:pt x="12219" y="346"/>
                    </a:cubicBezTo>
                    <a:cubicBezTo>
                      <a:pt x="12215" y="157"/>
                      <a:pt x="12061" y="0"/>
                      <a:pt x="11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3" name="Google Shape;163;g115a7c51865_0_26"/>
              <p:cNvSpPr/>
              <p:nvPr/>
            </p:nvSpPr>
            <p:spPr>
              <a:xfrm>
                <a:off x="1385550" y="4459150"/>
                <a:ext cx="33850" cy="34925"/>
              </a:xfrm>
              <a:custGeom>
                <a:avLst/>
                <a:gdLst/>
                <a:ahLst/>
                <a:cxnLst/>
                <a:rect l="l" t="t" r="r" b="b"/>
                <a:pathLst>
                  <a:path w="1354" h="1397" extrusionOk="0">
                    <a:moveTo>
                      <a:pt x="675" y="1"/>
                    </a:moveTo>
                    <a:cubicBezTo>
                      <a:pt x="304" y="1"/>
                      <a:pt x="1" y="315"/>
                      <a:pt x="1" y="701"/>
                    </a:cubicBezTo>
                    <a:cubicBezTo>
                      <a:pt x="1" y="1086"/>
                      <a:pt x="304" y="1397"/>
                      <a:pt x="675" y="1397"/>
                    </a:cubicBezTo>
                    <a:cubicBezTo>
                      <a:pt x="1050" y="1397"/>
                      <a:pt x="1354" y="1086"/>
                      <a:pt x="1354" y="701"/>
                    </a:cubicBezTo>
                    <a:cubicBezTo>
                      <a:pt x="1354" y="315"/>
                      <a:pt x="1050" y="1"/>
                      <a:pt x="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g115a7c51865_0_26"/>
              <p:cNvSpPr/>
              <p:nvPr/>
            </p:nvSpPr>
            <p:spPr>
              <a:xfrm>
                <a:off x="1383950" y="4457650"/>
                <a:ext cx="36975" cy="38050"/>
              </a:xfrm>
              <a:custGeom>
                <a:avLst/>
                <a:gdLst/>
                <a:ahLst/>
                <a:cxnLst/>
                <a:rect l="l" t="t" r="r" b="b"/>
                <a:pathLst>
                  <a:path w="1479" h="1522" extrusionOk="0">
                    <a:moveTo>
                      <a:pt x="739" y="125"/>
                    </a:moveTo>
                    <a:cubicBezTo>
                      <a:pt x="1079" y="125"/>
                      <a:pt x="1353" y="411"/>
                      <a:pt x="1353" y="761"/>
                    </a:cubicBezTo>
                    <a:cubicBezTo>
                      <a:pt x="1353" y="1111"/>
                      <a:pt x="1079" y="1393"/>
                      <a:pt x="739" y="1393"/>
                    </a:cubicBezTo>
                    <a:cubicBezTo>
                      <a:pt x="404" y="1393"/>
                      <a:pt x="129" y="1111"/>
                      <a:pt x="129" y="761"/>
                    </a:cubicBezTo>
                    <a:cubicBezTo>
                      <a:pt x="129" y="411"/>
                      <a:pt x="404" y="125"/>
                      <a:pt x="739" y="125"/>
                    </a:cubicBezTo>
                    <a:close/>
                    <a:moveTo>
                      <a:pt x="739" y="0"/>
                    </a:moveTo>
                    <a:cubicBezTo>
                      <a:pt x="332" y="0"/>
                      <a:pt x="0" y="339"/>
                      <a:pt x="0" y="761"/>
                    </a:cubicBezTo>
                    <a:cubicBezTo>
                      <a:pt x="0" y="1178"/>
                      <a:pt x="332" y="1521"/>
                      <a:pt x="739" y="1521"/>
                    </a:cubicBezTo>
                    <a:cubicBezTo>
                      <a:pt x="1150" y="1521"/>
                      <a:pt x="1478" y="1178"/>
                      <a:pt x="1478" y="761"/>
                    </a:cubicBezTo>
                    <a:cubicBezTo>
                      <a:pt x="1478" y="339"/>
                      <a:pt x="1150" y="0"/>
                      <a:pt x="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g115a7c51865_0_26"/>
              <p:cNvSpPr/>
              <p:nvPr/>
            </p:nvSpPr>
            <p:spPr>
              <a:xfrm>
                <a:off x="1556400" y="4459150"/>
                <a:ext cx="33850" cy="34925"/>
              </a:xfrm>
              <a:custGeom>
                <a:avLst/>
                <a:gdLst/>
                <a:ahLst/>
                <a:cxnLst/>
                <a:rect l="l" t="t" r="r" b="b"/>
                <a:pathLst>
                  <a:path w="1354" h="1397" extrusionOk="0">
                    <a:moveTo>
                      <a:pt x="679" y="1"/>
                    </a:moveTo>
                    <a:cubicBezTo>
                      <a:pt x="304" y="1"/>
                      <a:pt x="0" y="315"/>
                      <a:pt x="0" y="701"/>
                    </a:cubicBezTo>
                    <a:cubicBezTo>
                      <a:pt x="0" y="1086"/>
                      <a:pt x="304" y="1397"/>
                      <a:pt x="679" y="1397"/>
                    </a:cubicBezTo>
                    <a:cubicBezTo>
                      <a:pt x="1054" y="1397"/>
                      <a:pt x="1353" y="1086"/>
                      <a:pt x="1353" y="701"/>
                    </a:cubicBezTo>
                    <a:cubicBezTo>
                      <a:pt x="1353" y="315"/>
                      <a:pt x="1054" y="1"/>
                      <a:pt x="6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g115a7c51865_0_26"/>
              <p:cNvSpPr/>
              <p:nvPr/>
            </p:nvSpPr>
            <p:spPr>
              <a:xfrm>
                <a:off x="1554875" y="4457650"/>
                <a:ext cx="36975" cy="38050"/>
              </a:xfrm>
              <a:custGeom>
                <a:avLst/>
                <a:gdLst/>
                <a:ahLst/>
                <a:cxnLst/>
                <a:rect l="l" t="t" r="r" b="b"/>
                <a:pathLst>
                  <a:path w="1479" h="1522" extrusionOk="0">
                    <a:moveTo>
                      <a:pt x="740" y="125"/>
                    </a:moveTo>
                    <a:cubicBezTo>
                      <a:pt x="1079" y="125"/>
                      <a:pt x="1354" y="411"/>
                      <a:pt x="1354" y="761"/>
                    </a:cubicBezTo>
                    <a:cubicBezTo>
                      <a:pt x="1354" y="1111"/>
                      <a:pt x="1079" y="1393"/>
                      <a:pt x="740" y="1393"/>
                    </a:cubicBezTo>
                    <a:cubicBezTo>
                      <a:pt x="400" y="1393"/>
                      <a:pt x="126" y="1111"/>
                      <a:pt x="126" y="761"/>
                    </a:cubicBezTo>
                    <a:cubicBezTo>
                      <a:pt x="126" y="411"/>
                      <a:pt x="400" y="125"/>
                      <a:pt x="740" y="125"/>
                    </a:cubicBezTo>
                    <a:close/>
                    <a:moveTo>
                      <a:pt x="740" y="0"/>
                    </a:moveTo>
                    <a:cubicBezTo>
                      <a:pt x="333" y="0"/>
                      <a:pt x="1" y="339"/>
                      <a:pt x="1" y="761"/>
                    </a:cubicBezTo>
                    <a:cubicBezTo>
                      <a:pt x="1" y="1178"/>
                      <a:pt x="333" y="1521"/>
                      <a:pt x="740" y="1521"/>
                    </a:cubicBezTo>
                    <a:cubicBezTo>
                      <a:pt x="1147" y="1521"/>
                      <a:pt x="1479" y="1178"/>
                      <a:pt x="1479" y="761"/>
                    </a:cubicBezTo>
                    <a:cubicBezTo>
                      <a:pt x="1479" y="339"/>
                      <a:pt x="1147" y="0"/>
                      <a:pt x="74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g115a7c51865_0_26"/>
              <p:cNvSpPr/>
              <p:nvPr/>
            </p:nvSpPr>
            <p:spPr>
              <a:xfrm>
                <a:off x="1426800" y="4469600"/>
                <a:ext cx="122575" cy="14125"/>
              </a:xfrm>
              <a:custGeom>
                <a:avLst/>
                <a:gdLst/>
                <a:ahLst/>
                <a:cxnLst/>
                <a:rect l="l" t="t" r="r" b="b"/>
                <a:pathLst>
                  <a:path w="4903" h="565" extrusionOk="0">
                    <a:moveTo>
                      <a:pt x="282" y="1"/>
                    </a:moveTo>
                    <a:cubicBezTo>
                      <a:pt x="129" y="1"/>
                      <a:pt x="0" y="126"/>
                      <a:pt x="0" y="283"/>
                    </a:cubicBezTo>
                    <a:cubicBezTo>
                      <a:pt x="0" y="440"/>
                      <a:pt x="129" y="565"/>
                      <a:pt x="282" y="565"/>
                    </a:cubicBezTo>
                    <a:lnTo>
                      <a:pt x="4620" y="565"/>
                    </a:lnTo>
                    <a:cubicBezTo>
                      <a:pt x="4777" y="565"/>
                      <a:pt x="4902" y="440"/>
                      <a:pt x="4902" y="283"/>
                    </a:cubicBezTo>
                    <a:cubicBezTo>
                      <a:pt x="4902" y="126"/>
                      <a:pt x="4777" y="1"/>
                      <a:pt x="462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 name="Google Shape;168;g115a7c51865_0_26"/>
              <p:cNvSpPr/>
              <p:nvPr/>
            </p:nvSpPr>
            <p:spPr>
              <a:xfrm>
                <a:off x="1425175" y="4558482"/>
                <a:ext cx="125800" cy="17350"/>
              </a:xfrm>
              <a:custGeom>
                <a:avLst/>
                <a:gdLst/>
                <a:ahLst/>
                <a:cxnLst/>
                <a:rect l="l" t="t" r="r" b="b"/>
                <a:pathLst>
                  <a:path w="5032" h="694" extrusionOk="0">
                    <a:moveTo>
                      <a:pt x="4685" y="125"/>
                    </a:moveTo>
                    <a:cubicBezTo>
                      <a:pt x="4807" y="125"/>
                      <a:pt x="4907" y="225"/>
                      <a:pt x="4907" y="347"/>
                    </a:cubicBezTo>
                    <a:cubicBezTo>
                      <a:pt x="4907" y="468"/>
                      <a:pt x="4807" y="565"/>
                      <a:pt x="4685" y="565"/>
                    </a:cubicBezTo>
                    <a:lnTo>
                      <a:pt x="347" y="565"/>
                    </a:lnTo>
                    <a:cubicBezTo>
                      <a:pt x="229" y="565"/>
                      <a:pt x="129" y="468"/>
                      <a:pt x="129" y="347"/>
                    </a:cubicBezTo>
                    <a:cubicBezTo>
                      <a:pt x="129" y="225"/>
                      <a:pt x="229" y="125"/>
                      <a:pt x="347" y="125"/>
                    </a:cubicBezTo>
                    <a:close/>
                    <a:moveTo>
                      <a:pt x="347" y="0"/>
                    </a:moveTo>
                    <a:cubicBezTo>
                      <a:pt x="158" y="0"/>
                      <a:pt x="1" y="154"/>
                      <a:pt x="1" y="347"/>
                    </a:cubicBezTo>
                    <a:cubicBezTo>
                      <a:pt x="1" y="536"/>
                      <a:pt x="158" y="693"/>
                      <a:pt x="347" y="693"/>
                    </a:cubicBezTo>
                    <a:lnTo>
                      <a:pt x="4685" y="693"/>
                    </a:lnTo>
                    <a:cubicBezTo>
                      <a:pt x="4878" y="693"/>
                      <a:pt x="5031" y="536"/>
                      <a:pt x="5031" y="347"/>
                    </a:cubicBezTo>
                    <a:cubicBezTo>
                      <a:pt x="5031" y="154"/>
                      <a:pt x="4878" y="0"/>
                      <a:pt x="46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69" name="Google Shape;169;g115a7c51865_0_26"/>
          <p:cNvSpPr txBox="1">
            <a:spLocks noGrp="1"/>
          </p:cNvSpPr>
          <p:nvPr>
            <p:ph type="body" idx="4294967295"/>
          </p:nvPr>
        </p:nvSpPr>
        <p:spPr>
          <a:xfrm>
            <a:off x="10170055" y="3470293"/>
            <a:ext cx="1187100" cy="489900"/>
          </a:xfrm>
          <a:prstGeom prst="rect">
            <a:avLst/>
          </a:prstGeom>
          <a:ln>
            <a:noFill/>
          </a:ln>
        </p:spPr>
        <p:txBody>
          <a:bodyPr spcFirstLastPara="1" wrap="square" lIns="91425" tIns="45700" rIns="91425" bIns="45700" anchor="ctr" anchorCtr="0">
            <a:normAutofit/>
          </a:bodyPr>
          <a:lstStyle/>
          <a:p>
            <a:pPr marL="0" lvl="0" indent="0" algn="ctr" rtl="0">
              <a:spcBef>
                <a:spcPts val="1000"/>
              </a:spcBef>
              <a:spcAft>
                <a:spcPts val="0"/>
              </a:spcAft>
              <a:buNone/>
            </a:pPr>
            <a:r>
              <a:rPr lang="it-IT" sz="1300">
                <a:solidFill>
                  <a:srgbClr val="000000"/>
                </a:solidFill>
                <a:latin typeface="Tahoma"/>
                <a:ea typeface="Tahoma"/>
                <a:cs typeface="Tahoma"/>
                <a:sym typeface="Tahoma"/>
              </a:rPr>
              <a:t>PDAs</a:t>
            </a:r>
            <a:endParaRPr sz="1300">
              <a:solidFill>
                <a:srgbClr val="666666"/>
              </a:solidFill>
              <a:latin typeface="Tahoma"/>
              <a:ea typeface="Tahoma"/>
              <a:cs typeface="Tahoma"/>
              <a:sym typeface="Tahoma"/>
            </a:endParaRPr>
          </a:p>
        </p:txBody>
      </p:sp>
      <p:sp>
        <p:nvSpPr>
          <p:cNvPr id="170" name="Google Shape;170;g115a7c51865_0_26"/>
          <p:cNvSpPr txBox="1">
            <a:spLocks noGrp="1"/>
          </p:cNvSpPr>
          <p:nvPr>
            <p:ph type="body" idx="4294967295"/>
          </p:nvPr>
        </p:nvSpPr>
        <p:spPr>
          <a:xfrm>
            <a:off x="9525433" y="5006676"/>
            <a:ext cx="1853100" cy="489900"/>
          </a:xfrm>
          <a:prstGeom prst="rect">
            <a:avLst/>
          </a:prstGeom>
          <a:ln>
            <a:noFill/>
          </a:ln>
        </p:spPr>
        <p:txBody>
          <a:bodyPr spcFirstLastPara="1" wrap="square" lIns="91425" tIns="45700" rIns="91425" bIns="45700" anchor="ctr" anchorCtr="0">
            <a:normAutofit/>
          </a:bodyPr>
          <a:lstStyle/>
          <a:p>
            <a:pPr marL="0" marR="0" lvl="0" indent="0" algn="ctr" rtl="0">
              <a:lnSpc>
                <a:spcPct val="100000"/>
              </a:lnSpc>
              <a:spcBef>
                <a:spcPts val="800"/>
              </a:spcBef>
              <a:spcAft>
                <a:spcPts val="0"/>
              </a:spcAft>
              <a:buNone/>
            </a:pPr>
            <a:r>
              <a:rPr lang="it-IT" sz="1300">
                <a:solidFill>
                  <a:srgbClr val="000000"/>
                </a:solidFill>
                <a:latin typeface="Tahoma"/>
                <a:ea typeface="Tahoma"/>
                <a:cs typeface="Tahoma"/>
                <a:sym typeface="Tahoma"/>
              </a:rPr>
              <a:t>Scan cars</a:t>
            </a:r>
            <a:endParaRPr sz="1300">
              <a:solidFill>
                <a:srgbClr val="666666"/>
              </a:solidFill>
              <a:latin typeface="Tahoma"/>
              <a:ea typeface="Tahoma"/>
              <a:cs typeface="Tahoma"/>
              <a:sym typeface="Tahoma"/>
            </a:endParaRPr>
          </a:p>
        </p:txBody>
      </p:sp>
      <p:sp>
        <p:nvSpPr>
          <p:cNvPr id="171" name="Google Shape;171;g115a7c51865_0_26"/>
          <p:cNvSpPr txBox="1">
            <a:spLocks noGrp="1"/>
          </p:cNvSpPr>
          <p:nvPr>
            <p:ph type="body" idx="4294967295"/>
          </p:nvPr>
        </p:nvSpPr>
        <p:spPr>
          <a:xfrm>
            <a:off x="868867" y="1748559"/>
            <a:ext cx="1655100" cy="632100"/>
          </a:xfrm>
          <a:prstGeom prst="rect">
            <a:avLst/>
          </a:prstGeom>
          <a:ln>
            <a:noFill/>
          </a:ln>
        </p:spPr>
        <p:txBody>
          <a:bodyPr spcFirstLastPara="1" wrap="square" lIns="91425" tIns="45700" rIns="91425" bIns="45700" anchor="ctr" anchorCtr="0">
            <a:noAutofit/>
          </a:bodyPr>
          <a:lstStyle/>
          <a:p>
            <a:pPr marL="0" lvl="0" indent="0" algn="ctr" rtl="0">
              <a:lnSpc>
                <a:spcPct val="115000"/>
              </a:lnSpc>
              <a:spcBef>
                <a:spcPts val="1000"/>
              </a:spcBef>
              <a:spcAft>
                <a:spcPts val="0"/>
              </a:spcAft>
              <a:buSzPts val="1018"/>
              <a:buNone/>
            </a:pPr>
            <a:r>
              <a:rPr lang="it-IT" sz="1402" b="1" dirty="0">
                <a:solidFill>
                  <a:srgbClr val="000000"/>
                </a:solidFill>
                <a:latin typeface="Tahoma"/>
                <a:ea typeface="Tahoma"/>
                <a:cs typeface="Tahoma"/>
                <a:sym typeface="Tahoma"/>
              </a:rPr>
              <a:t>DEMAND</a:t>
            </a:r>
            <a:endParaRPr sz="1402" b="1" dirty="0">
              <a:solidFill>
                <a:srgbClr val="000000"/>
              </a:solidFill>
              <a:latin typeface="Tahoma"/>
              <a:ea typeface="Tahoma"/>
              <a:cs typeface="Tahoma"/>
              <a:sym typeface="Tahoma"/>
            </a:endParaRPr>
          </a:p>
          <a:p>
            <a:pPr marL="0" lvl="0" indent="0" algn="ctr" rtl="0">
              <a:lnSpc>
                <a:spcPct val="115000"/>
              </a:lnSpc>
              <a:spcBef>
                <a:spcPts val="0"/>
              </a:spcBef>
              <a:spcAft>
                <a:spcPts val="0"/>
              </a:spcAft>
              <a:buSzPts val="1018"/>
              <a:buNone/>
            </a:pPr>
            <a:r>
              <a:rPr lang="it-IT" sz="1402" dirty="0">
                <a:solidFill>
                  <a:srgbClr val="000000"/>
                </a:solidFill>
                <a:latin typeface="Tahoma"/>
                <a:ea typeface="Tahoma"/>
                <a:cs typeface="Tahoma"/>
                <a:sym typeface="Tahoma"/>
              </a:rPr>
              <a:t>Consumer</a:t>
            </a:r>
            <a:endParaRPr sz="1402" dirty="0">
              <a:solidFill>
                <a:srgbClr val="000000"/>
              </a:solidFill>
              <a:latin typeface="Tahoma"/>
              <a:ea typeface="Tahoma"/>
              <a:cs typeface="Tahoma"/>
              <a:sym typeface="Tahoma"/>
            </a:endParaRPr>
          </a:p>
          <a:p>
            <a:pPr marL="0" lvl="0" indent="0" algn="ctr" rtl="0">
              <a:lnSpc>
                <a:spcPct val="115000"/>
              </a:lnSpc>
              <a:spcBef>
                <a:spcPts val="0"/>
              </a:spcBef>
              <a:spcAft>
                <a:spcPts val="0"/>
              </a:spcAft>
              <a:buSzPts val="1018"/>
              <a:buNone/>
            </a:pPr>
            <a:r>
              <a:rPr lang="it-IT" sz="1402" dirty="0">
                <a:solidFill>
                  <a:srgbClr val="000000"/>
                </a:solidFill>
                <a:latin typeface="Tahoma"/>
                <a:ea typeface="Tahoma"/>
                <a:cs typeface="Tahoma"/>
                <a:sym typeface="Tahoma"/>
              </a:rPr>
              <a:t>groups</a:t>
            </a:r>
            <a:endParaRPr sz="1402" dirty="0">
              <a:solidFill>
                <a:srgbClr val="000000"/>
              </a:solidFill>
              <a:latin typeface="Tahoma"/>
              <a:ea typeface="Tahoma"/>
              <a:cs typeface="Tahoma"/>
              <a:sym typeface="Tahoma"/>
            </a:endParaRPr>
          </a:p>
        </p:txBody>
      </p:sp>
      <p:sp>
        <p:nvSpPr>
          <p:cNvPr id="172" name="Google Shape;172;g115a7c51865_0_26"/>
          <p:cNvSpPr txBox="1">
            <a:spLocks noGrp="1"/>
          </p:cNvSpPr>
          <p:nvPr>
            <p:ph type="body" idx="4294967295"/>
          </p:nvPr>
        </p:nvSpPr>
        <p:spPr>
          <a:xfrm>
            <a:off x="7493483" y="1633149"/>
            <a:ext cx="2013000" cy="889508"/>
          </a:xfrm>
          <a:prstGeom prst="rect">
            <a:avLst/>
          </a:prstGeom>
          <a:ln>
            <a:noFill/>
          </a:ln>
        </p:spPr>
        <p:txBody>
          <a:bodyPr spcFirstLastPara="1" wrap="square" lIns="91425" tIns="45700" rIns="91425" bIns="45700" anchor="t" anchorCtr="0">
            <a:noAutofit/>
          </a:bodyPr>
          <a:lstStyle/>
          <a:p>
            <a:pPr marL="0" lvl="0" indent="0" algn="ctr" rtl="0">
              <a:lnSpc>
                <a:spcPct val="115000"/>
              </a:lnSpc>
              <a:spcBef>
                <a:spcPts val="1000"/>
              </a:spcBef>
              <a:spcAft>
                <a:spcPts val="0"/>
              </a:spcAft>
              <a:buNone/>
            </a:pPr>
            <a:r>
              <a:rPr lang="it-IT" sz="1300" b="1" dirty="0">
                <a:solidFill>
                  <a:srgbClr val="000000"/>
                </a:solidFill>
                <a:latin typeface="Tahoma"/>
                <a:ea typeface="Tahoma"/>
                <a:cs typeface="Tahoma"/>
                <a:sym typeface="Tahoma"/>
              </a:rPr>
              <a:t>SUPPLY</a:t>
            </a:r>
          </a:p>
          <a:p>
            <a:pPr marL="0" lvl="0" indent="0" algn="ctr" rtl="0">
              <a:lnSpc>
                <a:spcPct val="115000"/>
              </a:lnSpc>
              <a:spcBef>
                <a:spcPts val="1000"/>
              </a:spcBef>
              <a:spcAft>
                <a:spcPts val="0"/>
              </a:spcAft>
              <a:buNone/>
            </a:pPr>
            <a:r>
              <a:rPr lang="it-IT" sz="1402" dirty="0">
                <a:solidFill>
                  <a:srgbClr val="000000"/>
                </a:solidFill>
                <a:latin typeface="Tahoma"/>
                <a:ea typeface="Tahoma"/>
                <a:cs typeface="Tahoma"/>
                <a:sym typeface="Tahoma"/>
              </a:rPr>
              <a:t>City assets</a:t>
            </a:r>
            <a:endParaRPr sz="1402" dirty="0">
              <a:solidFill>
                <a:srgbClr val="000000"/>
              </a:solidFill>
              <a:latin typeface="Tahoma"/>
              <a:ea typeface="Tahoma"/>
              <a:cs typeface="Tahoma"/>
              <a:sym typeface="Tahoma"/>
            </a:endParaRPr>
          </a:p>
        </p:txBody>
      </p:sp>
      <p:sp>
        <p:nvSpPr>
          <p:cNvPr id="174" name="Google Shape;174;g115a7c51865_0_26"/>
          <p:cNvSpPr txBox="1"/>
          <p:nvPr/>
        </p:nvSpPr>
        <p:spPr>
          <a:xfrm>
            <a:off x="7981398" y="3882161"/>
            <a:ext cx="1337700" cy="523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IT" sz="900">
                <a:solidFill>
                  <a:schemeClr val="lt1"/>
                </a:solidFill>
                <a:latin typeface="Poppins"/>
                <a:ea typeface="Poppins"/>
                <a:cs typeface="Poppins"/>
                <a:sym typeface="Poppins"/>
              </a:rPr>
              <a:t>Parking Data as a Service</a:t>
            </a:r>
            <a:endParaRPr sz="900">
              <a:solidFill>
                <a:schemeClr val="lt1"/>
              </a:solidFill>
              <a:latin typeface="Poppins"/>
              <a:ea typeface="Poppins"/>
              <a:cs typeface="Poppins"/>
              <a:sym typeface="Poppins"/>
            </a:endParaRPr>
          </a:p>
        </p:txBody>
      </p:sp>
      <p:sp>
        <p:nvSpPr>
          <p:cNvPr id="175" name="Google Shape;175;g115a7c51865_0_26"/>
          <p:cNvSpPr txBox="1">
            <a:spLocks noGrp="1"/>
          </p:cNvSpPr>
          <p:nvPr>
            <p:ph type="body" idx="4294967295"/>
          </p:nvPr>
        </p:nvSpPr>
        <p:spPr>
          <a:xfrm>
            <a:off x="5389533" y="1748609"/>
            <a:ext cx="1655100" cy="632100"/>
          </a:xfrm>
          <a:prstGeom prst="rect">
            <a:avLst/>
          </a:prstGeom>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1018"/>
              <a:buNone/>
            </a:pPr>
            <a:r>
              <a:rPr lang="it-IT" sz="1402" b="1" dirty="0">
                <a:solidFill>
                  <a:srgbClr val="000000"/>
                </a:solidFill>
                <a:latin typeface="Tahoma"/>
                <a:ea typeface="Tahoma"/>
                <a:cs typeface="Tahoma"/>
                <a:sym typeface="Tahoma"/>
              </a:rPr>
              <a:t>ENABLERS</a:t>
            </a:r>
            <a:endParaRPr sz="1402" b="1" dirty="0">
              <a:solidFill>
                <a:srgbClr val="000000"/>
              </a:solidFill>
              <a:latin typeface="Tahoma"/>
              <a:ea typeface="Tahoma"/>
              <a:cs typeface="Tahoma"/>
              <a:sym typeface="Tahoma"/>
            </a:endParaRPr>
          </a:p>
          <a:p>
            <a:pPr marL="0" lvl="0" indent="0" algn="ctr" rtl="0">
              <a:lnSpc>
                <a:spcPct val="115000"/>
              </a:lnSpc>
              <a:spcBef>
                <a:spcPts val="0"/>
              </a:spcBef>
              <a:spcAft>
                <a:spcPts val="0"/>
              </a:spcAft>
              <a:buSzPts val="1018"/>
              <a:buNone/>
            </a:pPr>
            <a:r>
              <a:rPr lang="it-IT" sz="1402" dirty="0">
                <a:solidFill>
                  <a:srgbClr val="000000"/>
                </a:solidFill>
                <a:latin typeface="Tahoma"/>
                <a:ea typeface="Tahoma"/>
                <a:cs typeface="Tahoma"/>
                <a:sym typeface="Tahoma"/>
              </a:rPr>
              <a:t>Multi providers</a:t>
            </a:r>
            <a:endParaRPr sz="1402" dirty="0">
              <a:solidFill>
                <a:srgbClr val="000000"/>
              </a:solidFill>
              <a:latin typeface="Tahoma"/>
              <a:ea typeface="Tahoma"/>
              <a:cs typeface="Tahoma"/>
              <a:sym typeface="Tahoma"/>
            </a:endParaRPr>
          </a:p>
          <a:p>
            <a:pPr marL="0" lvl="0" indent="0" algn="ctr" rtl="0">
              <a:lnSpc>
                <a:spcPct val="115000"/>
              </a:lnSpc>
              <a:spcBef>
                <a:spcPts val="0"/>
              </a:spcBef>
              <a:spcAft>
                <a:spcPts val="0"/>
              </a:spcAft>
              <a:buSzPts val="1018"/>
              <a:buNone/>
            </a:pPr>
            <a:r>
              <a:rPr lang="it-IT" sz="1402" dirty="0">
                <a:solidFill>
                  <a:srgbClr val="000000"/>
                </a:solidFill>
                <a:latin typeface="Tahoma"/>
                <a:ea typeface="Tahoma"/>
                <a:cs typeface="Tahoma"/>
                <a:sym typeface="Tahoma"/>
              </a:rPr>
              <a:t>Multi technology</a:t>
            </a:r>
            <a:endParaRPr sz="1402" dirty="0">
              <a:solidFill>
                <a:srgbClr val="000000"/>
              </a:solidFill>
              <a:latin typeface="Tahoma"/>
              <a:ea typeface="Tahoma"/>
              <a:cs typeface="Tahoma"/>
              <a:sym typeface="Tahoma"/>
            </a:endParaRPr>
          </a:p>
        </p:txBody>
      </p:sp>
      <p:sp>
        <p:nvSpPr>
          <p:cNvPr id="176" name="Google Shape;176;g115a7c51865_0_26"/>
          <p:cNvSpPr/>
          <p:nvPr/>
        </p:nvSpPr>
        <p:spPr>
          <a:xfrm>
            <a:off x="6134472" y="2912894"/>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g115a7c51865_0_26"/>
          <p:cNvSpPr/>
          <p:nvPr/>
        </p:nvSpPr>
        <p:spPr>
          <a:xfrm>
            <a:off x="6134472" y="4294361"/>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8" name="Google Shape;178;g115a7c51865_0_26"/>
          <p:cNvGrpSpPr/>
          <p:nvPr/>
        </p:nvGrpSpPr>
        <p:grpSpPr>
          <a:xfrm>
            <a:off x="6323246" y="4427412"/>
            <a:ext cx="168203" cy="293362"/>
            <a:chOff x="5392425" y="4282700"/>
            <a:chExt cx="191575" cy="334125"/>
          </a:xfrm>
        </p:grpSpPr>
        <p:sp>
          <p:nvSpPr>
            <p:cNvPr id="179" name="Google Shape;179;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0" name="Google Shape;180;g115a7c51865_0_26"/>
            <p:cNvGrpSpPr/>
            <p:nvPr/>
          </p:nvGrpSpPr>
          <p:grpSpPr>
            <a:xfrm>
              <a:off x="5392425" y="4282700"/>
              <a:ext cx="191575" cy="334125"/>
              <a:chOff x="5392425" y="4282700"/>
              <a:chExt cx="191575" cy="334125"/>
            </a:xfrm>
          </p:grpSpPr>
          <p:sp>
            <p:nvSpPr>
              <p:cNvPr id="181" name="Google Shape;181;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 name="Google Shape;182;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84" name="Google Shape;184;g115a7c51865_0_26"/>
          <p:cNvSpPr/>
          <p:nvPr/>
        </p:nvSpPr>
        <p:spPr>
          <a:xfrm>
            <a:off x="6134472" y="3603628"/>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5" name="Google Shape;185;g115a7c51865_0_26"/>
          <p:cNvGrpSpPr/>
          <p:nvPr/>
        </p:nvGrpSpPr>
        <p:grpSpPr>
          <a:xfrm>
            <a:off x="6323246" y="3736679"/>
            <a:ext cx="168203" cy="293362"/>
            <a:chOff x="5392425" y="4282700"/>
            <a:chExt cx="191575" cy="334125"/>
          </a:xfrm>
        </p:grpSpPr>
        <p:sp>
          <p:nvSpPr>
            <p:cNvPr id="186" name="Google Shape;186;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7" name="Google Shape;187;g115a7c51865_0_26"/>
            <p:cNvGrpSpPr/>
            <p:nvPr/>
          </p:nvGrpSpPr>
          <p:grpSpPr>
            <a:xfrm>
              <a:off x="5392425" y="4282700"/>
              <a:ext cx="191575" cy="334125"/>
              <a:chOff x="5392425" y="4282700"/>
              <a:chExt cx="191575" cy="334125"/>
            </a:xfrm>
          </p:grpSpPr>
          <p:sp>
            <p:nvSpPr>
              <p:cNvPr id="188" name="Google Shape;188;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 name="Google Shape;189;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91" name="Google Shape;191;g115a7c51865_0_26"/>
          <p:cNvSpPr/>
          <p:nvPr/>
        </p:nvSpPr>
        <p:spPr>
          <a:xfrm>
            <a:off x="5578295" y="3260811"/>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2" name="Google Shape;192;g115a7c51865_0_26"/>
          <p:cNvGrpSpPr/>
          <p:nvPr/>
        </p:nvGrpSpPr>
        <p:grpSpPr>
          <a:xfrm>
            <a:off x="5767069" y="3393862"/>
            <a:ext cx="168203" cy="293362"/>
            <a:chOff x="5392425" y="4282700"/>
            <a:chExt cx="191575" cy="334125"/>
          </a:xfrm>
        </p:grpSpPr>
        <p:sp>
          <p:nvSpPr>
            <p:cNvPr id="193" name="Google Shape;193;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4" name="Google Shape;194;g115a7c51865_0_26"/>
            <p:cNvGrpSpPr/>
            <p:nvPr/>
          </p:nvGrpSpPr>
          <p:grpSpPr>
            <a:xfrm>
              <a:off x="5392425" y="4282700"/>
              <a:ext cx="191575" cy="334125"/>
              <a:chOff x="5392425" y="4282700"/>
              <a:chExt cx="191575" cy="334125"/>
            </a:xfrm>
          </p:grpSpPr>
          <p:sp>
            <p:nvSpPr>
              <p:cNvPr id="195" name="Google Shape;195;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98" name="Google Shape;198;g115a7c51865_0_26"/>
          <p:cNvSpPr/>
          <p:nvPr/>
        </p:nvSpPr>
        <p:spPr>
          <a:xfrm>
            <a:off x="5578295" y="3951544"/>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9" name="Google Shape;199;g115a7c51865_0_26"/>
          <p:cNvGrpSpPr/>
          <p:nvPr/>
        </p:nvGrpSpPr>
        <p:grpSpPr>
          <a:xfrm>
            <a:off x="5767069" y="4084596"/>
            <a:ext cx="168203" cy="293362"/>
            <a:chOff x="5392425" y="4282700"/>
            <a:chExt cx="191575" cy="334125"/>
          </a:xfrm>
        </p:grpSpPr>
        <p:sp>
          <p:nvSpPr>
            <p:cNvPr id="200" name="Google Shape;200;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1" name="Google Shape;201;g115a7c51865_0_26"/>
            <p:cNvGrpSpPr/>
            <p:nvPr/>
          </p:nvGrpSpPr>
          <p:grpSpPr>
            <a:xfrm>
              <a:off x="5392425" y="4282700"/>
              <a:ext cx="191575" cy="334125"/>
              <a:chOff x="5392425" y="4282700"/>
              <a:chExt cx="191575" cy="334125"/>
            </a:xfrm>
          </p:grpSpPr>
          <p:sp>
            <p:nvSpPr>
              <p:cNvPr id="202" name="Google Shape;202;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05" name="Google Shape;205;g115a7c51865_0_26"/>
          <p:cNvSpPr/>
          <p:nvPr/>
        </p:nvSpPr>
        <p:spPr>
          <a:xfrm>
            <a:off x="5550722" y="4642294"/>
            <a:ext cx="546000" cy="554400"/>
          </a:xfrm>
          <a:prstGeom prst="ellipse">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6" name="Google Shape;206;g115a7c51865_0_26"/>
          <p:cNvGrpSpPr/>
          <p:nvPr/>
        </p:nvGrpSpPr>
        <p:grpSpPr>
          <a:xfrm>
            <a:off x="2881368" y="2634735"/>
            <a:ext cx="267244" cy="185238"/>
            <a:chOff x="1982800" y="4334375"/>
            <a:chExt cx="337600" cy="233975"/>
          </a:xfrm>
        </p:grpSpPr>
        <p:sp>
          <p:nvSpPr>
            <p:cNvPr id="207" name="Google Shape;207;g115a7c51865_0_26"/>
            <p:cNvSpPr/>
            <p:nvPr/>
          </p:nvSpPr>
          <p:spPr>
            <a:xfrm>
              <a:off x="1990100" y="4501025"/>
              <a:ext cx="150525" cy="67325"/>
            </a:xfrm>
            <a:custGeom>
              <a:avLst/>
              <a:gdLst/>
              <a:ahLst/>
              <a:cxnLst/>
              <a:rect l="l" t="t" r="r" b="b"/>
              <a:pathLst>
                <a:path w="6021" h="2693" extrusionOk="0">
                  <a:moveTo>
                    <a:pt x="5671" y="0"/>
                  </a:moveTo>
                  <a:cubicBezTo>
                    <a:pt x="5478" y="0"/>
                    <a:pt x="5321" y="158"/>
                    <a:pt x="5321" y="350"/>
                  </a:cubicBezTo>
                  <a:lnTo>
                    <a:pt x="5321" y="1396"/>
                  </a:lnTo>
                  <a:cubicBezTo>
                    <a:pt x="5321" y="1589"/>
                    <a:pt x="5274" y="1729"/>
                    <a:pt x="5178" y="1825"/>
                  </a:cubicBezTo>
                  <a:cubicBezTo>
                    <a:pt x="5013" y="1989"/>
                    <a:pt x="4740" y="1993"/>
                    <a:pt x="4719" y="1993"/>
                  </a:cubicBezTo>
                  <a:cubicBezTo>
                    <a:pt x="4718" y="1993"/>
                    <a:pt x="4717" y="1993"/>
                    <a:pt x="4717" y="1993"/>
                  </a:cubicBezTo>
                  <a:lnTo>
                    <a:pt x="351" y="1993"/>
                  </a:lnTo>
                  <a:cubicBezTo>
                    <a:pt x="158" y="1993"/>
                    <a:pt x="1" y="2150"/>
                    <a:pt x="1" y="2343"/>
                  </a:cubicBezTo>
                  <a:cubicBezTo>
                    <a:pt x="1" y="2539"/>
                    <a:pt x="158" y="2693"/>
                    <a:pt x="351" y="2693"/>
                  </a:cubicBezTo>
                  <a:lnTo>
                    <a:pt x="4717" y="2693"/>
                  </a:lnTo>
                  <a:cubicBezTo>
                    <a:pt x="4835" y="2693"/>
                    <a:pt x="5310" y="2671"/>
                    <a:pt x="5664" y="2328"/>
                  </a:cubicBezTo>
                  <a:cubicBezTo>
                    <a:pt x="5824" y="2171"/>
                    <a:pt x="6021" y="1878"/>
                    <a:pt x="6021" y="1396"/>
                  </a:cubicBezTo>
                  <a:lnTo>
                    <a:pt x="6021" y="350"/>
                  </a:lnTo>
                  <a:cubicBezTo>
                    <a:pt x="6021" y="158"/>
                    <a:pt x="5863" y="0"/>
                    <a:pt x="567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g115a7c51865_0_26"/>
            <p:cNvSpPr/>
            <p:nvPr/>
          </p:nvSpPr>
          <p:spPr>
            <a:xfrm>
              <a:off x="1982800" y="4334375"/>
              <a:ext cx="333675" cy="188100"/>
            </a:xfrm>
            <a:custGeom>
              <a:avLst/>
              <a:gdLst/>
              <a:ahLst/>
              <a:cxnLst/>
              <a:rect l="l" t="t" r="r" b="b"/>
              <a:pathLst>
                <a:path w="13347" h="7524" extrusionOk="0">
                  <a:moveTo>
                    <a:pt x="2071" y="700"/>
                  </a:moveTo>
                  <a:cubicBezTo>
                    <a:pt x="2107" y="700"/>
                    <a:pt x="2139" y="704"/>
                    <a:pt x="2171" y="715"/>
                  </a:cubicBezTo>
                  <a:lnTo>
                    <a:pt x="12389" y="3771"/>
                  </a:lnTo>
                  <a:lnTo>
                    <a:pt x="10272" y="6520"/>
                  </a:lnTo>
                  <a:cubicBezTo>
                    <a:pt x="10073" y="6754"/>
                    <a:pt x="9776" y="6824"/>
                    <a:pt x="9517" y="6824"/>
                  </a:cubicBezTo>
                  <a:cubicBezTo>
                    <a:pt x="9377" y="6824"/>
                    <a:pt x="9248" y="6803"/>
                    <a:pt x="9151" y="6777"/>
                  </a:cubicBezTo>
                  <a:lnTo>
                    <a:pt x="1110" y="4631"/>
                  </a:lnTo>
                  <a:cubicBezTo>
                    <a:pt x="1011" y="4606"/>
                    <a:pt x="925" y="4539"/>
                    <a:pt x="871" y="4446"/>
                  </a:cubicBezTo>
                  <a:cubicBezTo>
                    <a:pt x="818" y="4353"/>
                    <a:pt x="803" y="4246"/>
                    <a:pt x="832" y="4146"/>
                  </a:cubicBezTo>
                  <a:lnTo>
                    <a:pt x="1689" y="993"/>
                  </a:lnTo>
                  <a:cubicBezTo>
                    <a:pt x="1739" y="818"/>
                    <a:pt x="1896" y="700"/>
                    <a:pt x="2071" y="700"/>
                  </a:cubicBezTo>
                  <a:close/>
                  <a:moveTo>
                    <a:pt x="2071" y="0"/>
                  </a:moveTo>
                  <a:cubicBezTo>
                    <a:pt x="1589" y="0"/>
                    <a:pt x="1145" y="322"/>
                    <a:pt x="1014" y="807"/>
                  </a:cubicBezTo>
                  <a:lnTo>
                    <a:pt x="157" y="3960"/>
                  </a:lnTo>
                  <a:cubicBezTo>
                    <a:pt x="0" y="4546"/>
                    <a:pt x="343" y="5149"/>
                    <a:pt x="928" y="5310"/>
                  </a:cubicBezTo>
                  <a:lnTo>
                    <a:pt x="8969" y="7452"/>
                  </a:lnTo>
                  <a:cubicBezTo>
                    <a:pt x="9133" y="7498"/>
                    <a:pt x="9319" y="7523"/>
                    <a:pt x="9515" y="7523"/>
                  </a:cubicBezTo>
                  <a:cubicBezTo>
                    <a:pt x="9969" y="7523"/>
                    <a:pt x="10465" y="7381"/>
                    <a:pt x="10815" y="6966"/>
                  </a:cubicBezTo>
                  <a:cubicBezTo>
                    <a:pt x="10818" y="6963"/>
                    <a:pt x="10822" y="6959"/>
                    <a:pt x="10822" y="6956"/>
                  </a:cubicBezTo>
                  <a:lnTo>
                    <a:pt x="13257" y="3796"/>
                  </a:lnTo>
                  <a:cubicBezTo>
                    <a:pt x="13325" y="3707"/>
                    <a:pt x="13346" y="3585"/>
                    <a:pt x="13311" y="3475"/>
                  </a:cubicBezTo>
                  <a:cubicBezTo>
                    <a:pt x="13278" y="3364"/>
                    <a:pt x="13189" y="3282"/>
                    <a:pt x="13078" y="3246"/>
                  </a:cubicBezTo>
                  <a:lnTo>
                    <a:pt x="2367" y="40"/>
                  </a:lnTo>
                  <a:lnTo>
                    <a:pt x="2360" y="40"/>
                  </a:lnTo>
                  <a:cubicBezTo>
                    <a:pt x="2264" y="13"/>
                    <a:pt x="2166" y="0"/>
                    <a:pt x="207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g115a7c51865_0_26"/>
            <p:cNvSpPr/>
            <p:nvPr/>
          </p:nvSpPr>
          <p:spPr>
            <a:xfrm>
              <a:off x="2243250" y="4439500"/>
              <a:ext cx="77150" cy="82975"/>
            </a:xfrm>
            <a:custGeom>
              <a:avLst/>
              <a:gdLst/>
              <a:ahLst/>
              <a:cxnLst/>
              <a:rect l="l" t="t" r="r" b="b"/>
              <a:pathLst>
                <a:path w="3086" h="3319" extrusionOk="0">
                  <a:moveTo>
                    <a:pt x="2035" y="0"/>
                  </a:moveTo>
                  <a:cubicBezTo>
                    <a:pt x="1885" y="0"/>
                    <a:pt x="1746" y="96"/>
                    <a:pt x="1700" y="244"/>
                  </a:cubicBezTo>
                  <a:cubicBezTo>
                    <a:pt x="1643" y="430"/>
                    <a:pt x="1746" y="626"/>
                    <a:pt x="1932" y="683"/>
                  </a:cubicBezTo>
                  <a:lnTo>
                    <a:pt x="2278" y="791"/>
                  </a:lnTo>
                  <a:lnTo>
                    <a:pt x="1821" y="2533"/>
                  </a:lnTo>
                  <a:lnTo>
                    <a:pt x="486" y="2154"/>
                  </a:lnTo>
                  <a:cubicBezTo>
                    <a:pt x="455" y="2146"/>
                    <a:pt x="424" y="2142"/>
                    <a:pt x="394" y="2142"/>
                  </a:cubicBezTo>
                  <a:cubicBezTo>
                    <a:pt x="240" y="2142"/>
                    <a:pt x="99" y="2242"/>
                    <a:pt x="54" y="2397"/>
                  </a:cubicBezTo>
                  <a:cubicBezTo>
                    <a:pt x="1" y="2583"/>
                    <a:pt x="108" y="2776"/>
                    <a:pt x="297" y="2829"/>
                  </a:cubicBezTo>
                  <a:lnTo>
                    <a:pt x="1975" y="3304"/>
                  </a:lnTo>
                  <a:cubicBezTo>
                    <a:pt x="2007" y="3315"/>
                    <a:pt x="2039" y="3318"/>
                    <a:pt x="2071" y="3318"/>
                  </a:cubicBezTo>
                  <a:cubicBezTo>
                    <a:pt x="2132" y="3318"/>
                    <a:pt x="2193" y="3300"/>
                    <a:pt x="2246" y="3272"/>
                  </a:cubicBezTo>
                  <a:cubicBezTo>
                    <a:pt x="2325" y="3226"/>
                    <a:pt x="2386" y="3147"/>
                    <a:pt x="2411" y="3058"/>
                  </a:cubicBezTo>
                  <a:lnTo>
                    <a:pt x="3039" y="644"/>
                  </a:lnTo>
                  <a:cubicBezTo>
                    <a:pt x="3085" y="462"/>
                    <a:pt x="2982" y="276"/>
                    <a:pt x="2803" y="223"/>
                  </a:cubicBezTo>
                  <a:lnTo>
                    <a:pt x="2139" y="16"/>
                  </a:lnTo>
                  <a:cubicBezTo>
                    <a:pt x="2105" y="5"/>
                    <a:pt x="2069" y="0"/>
                    <a:pt x="203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g115a7c51865_0_26"/>
            <p:cNvSpPr/>
            <p:nvPr/>
          </p:nvSpPr>
          <p:spPr>
            <a:xfrm>
              <a:off x="2208875" y="4428900"/>
              <a:ext cx="28775" cy="28775"/>
            </a:xfrm>
            <a:custGeom>
              <a:avLst/>
              <a:gdLst/>
              <a:ahLst/>
              <a:cxnLst/>
              <a:rect l="l" t="t" r="r" b="b"/>
              <a:pathLst>
                <a:path w="1151" h="1151" extrusionOk="0">
                  <a:moveTo>
                    <a:pt x="576" y="1"/>
                  </a:moveTo>
                  <a:cubicBezTo>
                    <a:pt x="262" y="1"/>
                    <a:pt x="1" y="261"/>
                    <a:pt x="1" y="575"/>
                  </a:cubicBezTo>
                  <a:cubicBezTo>
                    <a:pt x="1" y="893"/>
                    <a:pt x="262" y="1150"/>
                    <a:pt x="576" y="1150"/>
                  </a:cubicBezTo>
                  <a:cubicBezTo>
                    <a:pt x="894" y="1150"/>
                    <a:pt x="1151" y="893"/>
                    <a:pt x="1151" y="575"/>
                  </a:cubicBezTo>
                  <a:cubicBezTo>
                    <a:pt x="1151" y="261"/>
                    <a:pt x="894" y="1"/>
                    <a:pt x="5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211" name="Google Shape;211;g115a7c51865_0_26"/>
          <p:cNvPicPr preferRelativeResize="0"/>
          <p:nvPr/>
        </p:nvPicPr>
        <p:blipFill>
          <a:blip r:embed="rId5">
            <a:alphaModFix/>
          </a:blip>
          <a:stretch>
            <a:fillRect/>
          </a:stretch>
        </p:blipFill>
        <p:spPr>
          <a:xfrm>
            <a:off x="5648299" y="4744083"/>
            <a:ext cx="350833" cy="350833"/>
          </a:xfrm>
          <a:prstGeom prst="rect">
            <a:avLst/>
          </a:prstGeom>
          <a:noFill/>
          <a:ln>
            <a:noFill/>
          </a:ln>
        </p:spPr>
      </p:pic>
      <p:grpSp>
        <p:nvGrpSpPr>
          <p:cNvPr id="212" name="Google Shape;212;g115a7c51865_0_26"/>
          <p:cNvGrpSpPr/>
          <p:nvPr/>
        </p:nvGrpSpPr>
        <p:grpSpPr>
          <a:xfrm>
            <a:off x="6323236" y="3040862"/>
            <a:ext cx="168203" cy="293362"/>
            <a:chOff x="5392425" y="4282700"/>
            <a:chExt cx="191575" cy="334125"/>
          </a:xfrm>
        </p:grpSpPr>
        <p:sp>
          <p:nvSpPr>
            <p:cNvPr id="213" name="Google Shape;213;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4" name="Google Shape;214;g115a7c51865_0_26"/>
            <p:cNvGrpSpPr/>
            <p:nvPr/>
          </p:nvGrpSpPr>
          <p:grpSpPr>
            <a:xfrm>
              <a:off x="5392425" y="4282700"/>
              <a:ext cx="191575" cy="334125"/>
              <a:chOff x="5392425" y="4282700"/>
              <a:chExt cx="191575" cy="334125"/>
            </a:xfrm>
          </p:grpSpPr>
          <p:sp>
            <p:nvSpPr>
              <p:cNvPr id="215" name="Google Shape;215;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18" name="Google Shape;218;g115a7c51865_0_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it-IT"/>
              <a:t>4</a:t>
            </a:fld>
            <a:endParaRPr/>
          </a:p>
        </p:txBody>
      </p:sp>
      <p:sp>
        <p:nvSpPr>
          <p:cNvPr id="219" name="Google Shape;219;g115a7c51865_0_26"/>
          <p:cNvSpPr txBox="1">
            <a:spLocks noGrp="1"/>
          </p:cNvSpPr>
          <p:nvPr>
            <p:ph type="body" idx="4294967295"/>
          </p:nvPr>
        </p:nvSpPr>
        <p:spPr>
          <a:xfrm>
            <a:off x="3058940" y="1802381"/>
            <a:ext cx="1655100" cy="489900"/>
          </a:xfrm>
          <a:prstGeom prst="rect">
            <a:avLst/>
          </a:prstGeom>
          <a:ln>
            <a:noFill/>
          </a:ln>
        </p:spPr>
        <p:txBody>
          <a:bodyPr spcFirstLastPara="1" wrap="square" lIns="91425" tIns="45700" rIns="91425" bIns="45700" anchor="ctr" anchorCtr="0">
            <a:normAutofit/>
          </a:bodyPr>
          <a:lstStyle/>
          <a:p>
            <a:pPr marL="0" lvl="0" indent="0" algn="ctr" rtl="0">
              <a:lnSpc>
                <a:spcPct val="115000"/>
              </a:lnSpc>
              <a:spcBef>
                <a:spcPts val="1000"/>
              </a:spcBef>
              <a:spcAft>
                <a:spcPts val="0"/>
              </a:spcAft>
              <a:buNone/>
            </a:pPr>
            <a:r>
              <a:rPr lang="it-IT" sz="1400" b="1" dirty="0">
                <a:solidFill>
                  <a:srgbClr val="000000"/>
                </a:solidFill>
                <a:latin typeface="Tahoma"/>
                <a:ea typeface="Tahoma"/>
                <a:cs typeface="Tahoma"/>
                <a:sym typeface="Tahoma"/>
              </a:rPr>
              <a:t>SERVICES</a:t>
            </a:r>
            <a:endParaRPr sz="1400" dirty="0">
              <a:solidFill>
                <a:srgbClr val="000000"/>
              </a:solidFill>
              <a:latin typeface="Tahoma"/>
              <a:ea typeface="Tahoma"/>
              <a:cs typeface="Tahoma"/>
              <a:sym typeface="Tahoma"/>
            </a:endParaRPr>
          </a:p>
        </p:txBody>
      </p:sp>
      <p:grpSp>
        <p:nvGrpSpPr>
          <p:cNvPr id="220" name="Google Shape;220;g115a7c51865_0_26"/>
          <p:cNvGrpSpPr/>
          <p:nvPr/>
        </p:nvGrpSpPr>
        <p:grpSpPr>
          <a:xfrm>
            <a:off x="2878984" y="3818791"/>
            <a:ext cx="271818" cy="269383"/>
            <a:chOff x="2501158" y="1180889"/>
            <a:chExt cx="299326" cy="296645"/>
          </a:xfrm>
        </p:grpSpPr>
        <p:sp>
          <p:nvSpPr>
            <p:cNvPr id="221" name="Google Shape;221;g115a7c51865_0_26"/>
            <p:cNvSpPr/>
            <p:nvPr/>
          </p:nvSpPr>
          <p:spPr>
            <a:xfrm>
              <a:off x="2514356" y="1265386"/>
              <a:ext cx="111022" cy="210398"/>
            </a:xfrm>
            <a:custGeom>
              <a:avLst/>
              <a:gdLst/>
              <a:ahLst/>
              <a:cxnLst/>
              <a:rect l="l" t="t" r="r" b="b"/>
              <a:pathLst>
                <a:path w="5014" h="9502" extrusionOk="0">
                  <a:moveTo>
                    <a:pt x="3996" y="1"/>
                  </a:moveTo>
                  <a:cubicBezTo>
                    <a:pt x="2839" y="1"/>
                    <a:pt x="2361" y="904"/>
                    <a:pt x="2311" y="1004"/>
                  </a:cubicBezTo>
                  <a:lnTo>
                    <a:pt x="972" y="3536"/>
                  </a:lnTo>
                  <a:cubicBezTo>
                    <a:pt x="422" y="3625"/>
                    <a:pt x="1" y="4114"/>
                    <a:pt x="1" y="4700"/>
                  </a:cubicBezTo>
                  <a:lnTo>
                    <a:pt x="1" y="8324"/>
                  </a:lnTo>
                  <a:cubicBezTo>
                    <a:pt x="1" y="8973"/>
                    <a:pt x="518" y="9502"/>
                    <a:pt x="1150" y="9502"/>
                  </a:cubicBezTo>
                  <a:lnTo>
                    <a:pt x="1786" y="9502"/>
                  </a:lnTo>
                  <a:cubicBezTo>
                    <a:pt x="2421" y="9502"/>
                    <a:pt x="2936" y="8973"/>
                    <a:pt x="2936" y="8324"/>
                  </a:cubicBezTo>
                  <a:lnTo>
                    <a:pt x="2936" y="7749"/>
                  </a:lnTo>
                  <a:cubicBezTo>
                    <a:pt x="2936" y="7592"/>
                    <a:pt x="2811" y="7467"/>
                    <a:pt x="2653" y="7467"/>
                  </a:cubicBezTo>
                  <a:cubicBezTo>
                    <a:pt x="2496" y="7467"/>
                    <a:pt x="2371" y="7592"/>
                    <a:pt x="2371" y="7749"/>
                  </a:cubicBezTo>
                  <a:lnTo>
                    <a:pt x="2371" y="8324"/>
                  </a:lnTo>
                  <a:cubicBezTo>
                    <a:pt x="2371" y="8663"/>
                    <a:pt x="2107" y="8938"/>
                    <a:pt x="1786" y="8938"/>
                  </a:cubicBezTo>
                  <a:lnTo>
                    <a:pt x="1150" y="8938"/>
                  </a:lnTo>
                  <a:cubicBezTo>
                    <a:pt x="833" y="8938"/>
                    <a:pt x="565" y="8656"/>
                    <a:pt x="565" y="8324"/>
                  </a:cubicBezTo>
                  <a:lnTo>
                    <a:pt x="565" y="4700"/>
                  </a:lnTo>
                  <a:cubicBezTo>
                    <a:pt x="565" y="4364"/>
                    <a:pt x="829" y="4089"/>
                    <a:pt x="1150" y="4089"/>
                  </a:cubicBezTo>
                  <a:cubicBezTo>
                    <a:pt x="1254" y="4089"/>
                    <a:pt x="1350" y="4032"/>
                    <a:pt x="1400" y="3939"/>
                  </a:cubicBezTo>
                  <a:lnTo>
                    <a:pt x="2814" y="1265"/>
                  </a:lnTo>
                  <a:cubicBezTo>
                    <a:pt x="2814" y="1261"/>
                    <a:pt x="2818" y="1258"/>
                    <a:pt x="2818" y="1251"/>
                  </a:cubicBezTo>
                  <a:cubicBezTo>
                    <a:pt x="2821" y="1243"/>
                    <a:pt x="3150" y="569"/>
                    <a:pt x="3996" y="569"/>
                  </a:cubicBezTo>
                  <a:lnTo>
                    <a:pt x="4731" y="569"/>
                  </a:lnTo>
                  <a:cubicBezTo>
                    <a:pt x="4889" y="569"/>
                    <a:pt x="5014" y="440"/>
                    <a:pt x="5014" y="283"/>
                  </a:cubicBezTo>
                  <a:cubicBezTo>
                    <a:pt x="5014" y="130"/>
                    <a:pt x="4889" y="1"/>
                    <a:pt x="4731"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g115a7c51865_0_26"/>
            <p:cNvSpPr/>
            <p:nvPr/>
          </p:nvSpPr>
          <p:spPr>
            <a:xfrm>
              <a:off x="2512938" y="1263969"/>
              <a:ext cx="113857" cy="213254"/>
            </a:xfrm>
            <a:custGeom>
              <a:avLst/>
              <a:gdLst/>
              <a:ahLst/>
              <a:cxnLst/>
              <a:rect l="l" t="t" r="r" b="b"/>
              <a:pathLst>
                <a:path w="5142" h="9631" extrusionOk="0">
                  <a:moveTo>
                    <a:pt x="4795" y="129"/>
                  </a:moveTo>
                  <a:cubicBezTo>
                    <a:pt x="4917" y="129"/>
                    <a:pt x="5013" y="229"/>
                    <a:pt x="5013" y="347"/>
                  </a:cubicBezTo>
                  <a:cubicBezTo>
                    <a:pt x="5013" y="468"/>
                    <a:pt x="4917" y="568"/>
                    <a:pt x="4795" y="568"/>
                  </a:cubicBezTo>
                  <a:lnTo>
                    <a:pt x="4060" y="568"/>
                  </a:lnTo>
                  <a:cubicBezTo>
                    <a:pt x="3167" y="568"/>
                    <a:pt x="2828" y="1282"/>
                    <a:pt x="2825" y="1293"/>
                  </a:cubicBezTo>
                  <a:lnTo>
                    <a:pt x="1407" y="3975"/>
                  </a:lnTo>
                  <a:cubicBezTo>
                    <a:pt x="1371" y="4046"/>
                    <a:pt x="1296" y="4089"/>
                    <a:pt x="1214" y="4089"/>
                  </a:cubicBezTo>
                  <a:cubicBezTo>
                    <a:pt x="857" y="4089"/>
                    <a:pt x="565" y="4392"/>
                    <a:pt x="565" y="4767"/>
                  </a:cubicBezTo>
                  <a:lnTo>
                    <a:pt x="565" y="8388"/>
                  </a:lnTo>
                  <a:cubicBezTo>
                    <a:pt x="565" y="8755"/>
                    <a:pt x="864" y="9066"/>
                    <a:pt x="1214" y="9066"/>
                  </a:cubicBezTo>
                  <a:lnTo>
                    <a:pt x="1850" y="9066"/>
                  </a:lnTo>
                  <a:cubicBezTo>
                    <a:pt x="2207" y="9066"/>
                    <a:pt x="2500" y="8762"/>
                    <a:pt x="2500" y="8388"/>
                  </a:cubicBezTo>
                  <a:lnTo>
                    <a:pt x="2500" y="7813"/>
                  </a:lnTo>
                  <a:cubicBezTo>
                    <a:pt x="2500" y="7691"/>
                    <a:pt x="2596" y="7595"/>
                    <a:pt x="2717" y="7595"/>
                  </a:cubicBezTo>
                  <a:cubicBezTo>
                    <a:pt x="2839" y="7595"/>
                    <a:pt x="2939" y="7691"/>
                    <a:pt x="2939" y="7813"/>
                  </a:cubicBezTo>
                  <a:lnTo>
                    <a:pt x="2939" y="8388"/>
                  </a:lnTo>
                  <a:cubicBezTo>
                    <a:pt x="2939" y="8687"/>
                    <a:pt x="2825" y="8966"/>
                    <a:pt x="2618" y="9177"/>
                  </a:cubicBezTo>
                  <a:cubicBezTo>
                    <a:pt x="2410" y="9387"/>
                    <a:pt x="2139" y="9502"/>
                    <a:pt x="1850" y="9502"/>
                  </a:cubicBezTo>
                  <a:lnTo>
                    <a:pt x="1214" y="9502"/>
                  </a:lnTo>
                  <a:cubicBezTo>
                    <a:pt x="615" y="9502"/>
                    <a:pt x="125" y="9002"/>
                    <a:pt x="125" y="8388"/>
                  </a:cubicBezTo>
                  <a:lnTo>
                    <a:pt x="125" y="4767"/>
                  </a:lnTo>
                  <a:cubicBezTo>
                    <a:pt x="125" y="4221"/>
                    <a:pt x="522" y="3750"/>
                    <a:pt x="1047" y="3664"/>
                  </a:cubicBezTo>
                  <a:lnTo>
                    <a:pt x="1079" y="3660"/>
                  </a:lnTo>
                  <a:lnTo>
                    <a:pt x="2432" y="1097"/>
                  </a:lnTo>
                  <a:cubicBezTo>
                    <a:pt x="2478" y="997"/>
                    <a:pt x="2942" y="129"/>
                    <a:pt x="4060" y="129"/>
                  </a:cubicBezTo>
                  <a:close/>
                  <a:moveTo>
                    <a:pt x="4060" y="1"/>
                  </a:moveTo>
                  <a:cubicBezTo>
                    <a:pt x="2864" y="1"/>
                    <a:pt x="2371" y="933"/>
                    <a:pt x="2318" y="1040"/>
                  </a:cubicBezTo>
                  <a:lnTo>
                    <a:pt x="997" y="3546"/>
                  </a:lnTo>
                  <a:cubicBezTo>
                    <a:pt x="425" y="3653"/>
                    <a:pt x="0" y="4171"/>
                    <a:pt x="0" y="4767"/>
                  </a:cubicBezTo>
                  <a:lnTo>
                    <a:pt x="0" y="8388"/>
                  </a:lnTo>
                  <a:cubicBezTo>
                    <a:pt x="0" y="9073"/>
                    <a:pt x="547" y="9630"/>
                    <a:pt x="1214" y="9630"/>
                  </a:cubicBezTo>
                  <a:lnTo>
                    <a:pt x="1850" y="9630"/>
                  </a:lnTo>
                  <a:cubicBezTo>
                    <a:pt x="2175" y="9630"/>
                    <a:pt x="2478" y="9502"/>
                    <a:pt x="2710" y="9266"/>
                  </a:cubicBezTo>
                  <a:cubicBezTo>
                    <a:pt x="2939" y="9030"/>
                    <a:pt x="3064" y="8720"/>
                    <a:pt x="3064" y="8388"/>
                  </a:cubicBezTo>
                  <a:lnTo>
                    <a:pt x="3064" y="7813"/>
                  </a:lnTo>
                  <a:cubicBezTo>
                    <a:pt x="3064" y="7623"/>
                    <a:pt x="2910" y="7466"/>
                    <a:pt x="2717" y="7466"/>
                  </a:cubicBezTo>
                  <a:cubicBezTo>
                    <a:pt x="2528" y="7466"/>
                    <a:pt x="2371" y="7623"/>
                    <a:pt x="2371" y="7813"/>
                  </a:cubicBezTo>
                  <a:lnTo>
                    <a:pt x="2371" y="8388"/>
                  </a:lnTo>
                  <a:cubicBezTo>
                    <a:pt x="2371" y="8691"/>
                    <a:pt x="2136" y="8937"/>
                    <a:pt x="1850" y="8937"/>
                  </a:cubicBezTo>
                  <a:lnTo>
                    <a:pt x="1214" y="8937"/>
                  </a:lnTo>
                  <a:cubicBezTo>
                    <a:pt x="932" y="8937"/>
                    <a:pt x="693" y="8687"/>
                    <a:pt x="693" y="8388"/>
                  </a:cubicBezTo>
                  <a:lnTo>
                    <a:pt x="693" y="4767"/>
                  </a:lnTo>
                  <a:cubicBezTo>
                    <a:pt x="693" y="4464"/>
                    <a:pt x="929" y="4217"/>
                    <a:pt x="1214" y="4217"/>
                  </a:cubicBezTo>
                  <a:cubicBezTo>
                    <a:pt x="1343" y="4217"/>
                    <a:pt x="1461" y="4146"/>
                    <a:pt x="1521" y="4032"/>
                  </a:cubicBezTo>
                  <a:lnTo>
                    <a:pt x="2932" y="1357"/>
                  </a:lnTo>
                  <a:cubicBezTo>
                    <a:pt x="2935" y="1354"/>
                    <a:pt x="2939" y="1347"/>
                    <a:pt x="2939" y="1343"/>
                  </a:cubicBezTo>
                  <a:cubicBezTo>
                    <a:pt x="2942" y="1336"/>
                    <a:pt x="3260" y="693"/>
                    <a:pt x="4060" y="693"/>
                  </a:cubicBezTo>
                  <a:lnTo>
                    <a:pt x="4795" y="693"/>
                  </a:lnTo>
                  <a:cubicBezTo>
                    <a:pt x="4985" y="693"/>
                    <a:pt x="5142" y="540"/>
                    <a:pt x="5142" y="347"/>
                  </a:cubicBezTo>
                  <a:cubicBezTo>
                    <a:pt x="5142" y="158"/>
                    <a:pt x="4985" y="1"/>
                    <a:pt x="4795"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g115a7c51865_0_26"/>
            <p:cNvSpPr/>
            <p:nvPr/>
          </p:nvSpPr>
          <p:spPr>
            <a:xfrm>
              <a:off x="2671282" y="1265099"/>
              <a:ext cx="117510" cy="211084"/>
            </a:xfrm>
            <a:custGeom>
              <a:avLst/>
              <a:gdLst/>
              <a:ahLst/>
              <a:cxnLst/>
              <a:rect l="l" t="t" r="r" b="b"/>
              <a:pathLst>
                <a:path w="5307" h="9533" extrusionOk="0">
                  <a:moveTo>
                    <a:pt x="1222" y="1"/>
                  </a:moveTo>
                  <a:cubicBezTo>
                    <a:pt x="1184" y="1"/>
                    <a:pt x="1157" y="2"/>
                    <a:pt x="1140" y="3"/>
                  </a:cubicBezTo>
                  <a:lnTo>
                    <a:pt x="283" y="3"/>
                  </a:lnTo>
                  <a:cubicBezTo>
                    <a:pt x="126" y="3"/>
                    <a:pt x="1" y="132"/>
                    <a:pt x="1" y="285"/>
                  </a:cubicBezTo>
                  <a:cubicBezTo>
                    <a:pt x="1" y="442"/>
                    <a:pt x="126" y="571"/>
                    <a:pt x="283" y="571"/>
                  </a:cubicBezTo>
                  <a:lnTo>
                    <a:pt x="1151" y="571"/>
                  </a:lnTo>
                  <a:cubicBezTo>
                    <a:pt x="1161" y="571"/>
                    <a:pt x="1168" y="567"/>
                    <a:pt x="1179" y="567"/>
                  </a:cubicBezTo>
                  <a:cubicBezTo>
                    <a:pt x="1180" y="567"/>
                    <a:pt x="1197" y="566"/>
                    <a:pt x="1226" y="566"/>
                  </a:cubicBezTo>
                  <a:cubicBezTo>
                    <a:pt x="1396" y="566"/>
                    <a:pt x="1993" y="613"/>
                    <a:pt x="2332" y="1264"/>
                  </a:cubicBezTo>
                  <a:cubicBezTo>
                    <a:pt x="2797" y="2160"/>
                    <a:pt x="3421" y="3224"/>
                    <a:pt x="3586" y="3499"/>
                  </a:cubicBezTo>
                  <a:lnTo>
                    <a:pt x="3586" y="3766"/>
                  </a:lnTo>
                  <a:cubicBezTo>
                    <a:pt x="3586" y="3895"/>
                    <a:pt x="3675" y="4009"/>
                    <a:pt x="3803" y="4041"/>
                  </a:cubicBezTo>
                  <a:lnTo>
                    <a:pt x="4089" y="4109"/>
                  </a:lnTo>
                  <a:cubicBezTo>
                    <a:pt x="4110" y="4116"/>
                    <a:pt x="4132" y="4116"/>
                    <a:pt x="4157" y="4116"/>
                  </a:cubicBezTo>
                  <a:cubicBezTo>
                    <a:pt x="4475" y="4116"/>
                    <a:pt x="4742" y="4398"/>
                    <a:pt x="4742" y="4730"/>
                  </a:cubicBezTo>
                  <a:lnTo>
                    <a:pt x="4742" y="8354"/>
                  </a:lnTo>
                  <a:cubicBezTo>
                    <a:pt x="4742" y="8690"/>
                    <a:pt x="4478" y="8965"/>
                    <a:pt x="4157" y="8965"/>
                  </a:cubicBezTo>
                  <a:lnTo>
                    <a:pt x="3521" y="8965"/>
                  </a:lnTo>
                  <a:cubicBezTo>
                    <a:pt x="3204" y="8965"/>
                    <a:pt x="2936" y="8686"/>
                    <a:pt x="2936" y="8351"/>
                  </a:cubicBezTo>
                  <a:lnTo>
                    <a:pt x="2932" y="7769"/>
                  </a:lnTo>
                  <a:cubicBezTo>
                    <a:pt x="2929" y="7615"/>
                    <a:pt x="2804" y="7490"/>
                    <a:pt x="2647" y="7490"/>
                  </a:cubicBezTo>
                  <a:cubicBezTo>
                    <a:pt x="2489" y="7490"/>
                    <a:pt x="2365" y="7619"/>
                    <a:pt x="2365" y="7776"/>
                  </a:cubicBezTo>
                  <a:lnTo>
                    <a:pt x="2372" y="8354"/>
                  </a:lnTo>
                  <a:cubicBezTo>
                    <a:pt x="2372" y="9004"/>
                    <a:pt x="2886" y="9533"/>
                    <a:pt x="3521" y="9533"/>
                  </a:cubicBezTo>
                  <a:lnTo>
                    <a:pt x="4157" y="9533"/>
                  </a:lnTo>
                  <a:cubicBezTo>
                    <a:pt x="4789" y="9533"/>
                    <a:pt x="5307" y="9004"/>
                    <a:pt x="5307" y="8354"/>
                  </a:cubicBezTo>
                  <a:lnTo>
                    <a:pt x="5307" y="4730"/>
                  </a:lnTo>
                  <a:cubicBezTo>
                    <a:pt x="5307" y="4091"/>
                    <a:pt x="4810" y="3574"/>
                    <a:pt x="4193" y="3552"/>
                  </a:cubicBezTo>
                  <a:lnTo>
                    <a:pt x="4150" y="3542"/>
                  </a:lnTo>
                  <a:lnTo>
                    <a:pt x="4150" y="3420"/>
                  </a:lnTo>
                  <a:cubicBezTo>
                    <a:pt x="4150" y="3370"/>
                    <a:pt x="4135" y="3317"/>
                    <a:pt x="4110" y="3274"/>
                  </a:cubicBezTo>
                  <a:cubicBezTo>
                    <a:pt x="4103" y="3263"/>
                    <a:pt x="3364" y="2024"/>
                    <a:pt x="2836" y="1003"/>
                  </a:cubicBezTo>
                  <a:cubicBezTo>
                    <a:pt x="2355" y="86"/>
                    <a:pt x="1510" y="1"/>
                    <a:pt x="122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 name="Google Shape;224;g115a7c51865_0_26"/>
            <p:cNvSpPr/>
            <p:nvPr/>
          </p:nvSpPr>
          <p:spPr>
            <a:xfrm>
              <a:off x="2669864" y="1263704"/>
              <a:ext cx="120344" cy="213830"/>
            </a:xfrm>
            <a:custGeom>
              <a:avLst/>
              <a:gdLst/>
              <a:ahLst/>
              <a:cxnLst/>
              <a:rect l="l" t="t" r="r" b="b"/>
              <a:pathLst>
                <a:path w="5435" h="9657" extrusionOk="0">
                  <a:moveTo>
                    <a:pt x="1277" y="129"/>
                  </a:moveTo>
                  <a:cubicBezTo>
                    <a:pt x="1536" y="129"/>
                    <a:pt x="2374" y="201"/>
                    <a:pt x="2843" y="1095"/>
                  </a:cubicBezTo>
                  <a:cubicBezTo>
                    <a:pt x="3303" y="1991"/>
                    <a:pt x="3932" y="3051"/>
                    <a:pt x="4110" y="3358"/>
                  </a:cubicBezTo>
                  <a:lnTo>
                    <a:pt x="4121" y="3369"/>
                  </a:lnTo>
                  <a:cubicBezTo>
                    <a:pt x="4139" y="3405"/>
                    <a:pt x="4149" y="3444"/>
                    <a:pt x="4149" y="3483"/>
                  </a:cubicBezTo>
                  <a:lnTo>
                    <a:pt x="4149" y="3658"/>
                  </a:lnTo>
                  <a:lnTo>
                    <a:pt x="4242" y="3680"/>
                  </a:lnTo>
                  <a:lnTo>
                    <a:pt x="4253" y="3680"/>
                  </a:lnTo>
                  <a:cubicBezTo>
                    <a:pt x="4846" y="3697"/>
                    <a:pt x="5306" y="4187"/>
                    <a:pt x="5306" y="4793"/>
                  </a:cubicBezTo>
                  <a:lnTo>
                    <a:pt x="5306" y="8417"/>
                  </a:lnTo>
                  <a:cubicBezTo>
                    <a:pt x="5306" y="8714"/>
                    <a:pt x="5196" y="8996"/>
                    <a:pt x="4989" y="9206"/>
                  </a:cubicBezTo>
                  <a:cubicBezTo>
                    <a:pt x="4781" y="9417"/>
                    <a:pt x="4510" y="9531"/>
                    <a:pt x="4221" y="9531"/>
                  </a:cubicBezTo>
                  <a:lnTo>
                    <a:pt x="3585" y="9531"/>
                  </a:lnTo>
                  <a:cubicBezTo>
                    <a:pt x="2986" y="9531"/>
                    <a:pt x="2496" y="9032"/>
                    <a:pt x="2496" y="8417"/>
                  </a:cubicBezTo>
                  <a:lnTo>
                    <a:pt x="2493" y="7839"/>
                  </a:lnTo>
                  <a:cubicBezTo>
                    <a:pt x="2493" y="7778"/>
                    <a:pt x="2514" y="7725"/>
                    <a:pt x="2553" y="7682"/>
                  </a:cubicBezTo>
                  <a:cubicBezTo>
                    <a:pt x="2596" y="7639"/>
                    <a:pt x="2650" y="7618"/>
                    <a:pt x="2711" y="7618"/>
                  </a:cubicBezTo>
                  <a:cubicBezTo>
                    <a:pt x="2832" y="7618"/>
                    <a:pt x="2928" y="7714"/>
                    <a:pt x="2932" y="7835"/>
                  </a:cubicBezTo>
                  <a:lnTo>
                    <a:pt x="2936" y="8414"/>
                  </a:lnTo>
                  <a:cubicBezTo>
                    <a:pt x="2936" y="8782"/>
                    <a:pt x="3232" y="9092"/>
                    <a:pt x="3585" y="9092"/>
                  </a:cubicBezTo>
                  <a:lnTo>
                    <a:pt x="4221" y="9092"/>
                  </a:lnTo>
                  <a:cubicBezTo>
                    <a:pt x="4578" y="9092"/>
                    <a:pt x="4867" y="8789"/>
                    <a:pt x="4867" y="8417"/>
                  </a:cubicBezTo>
                  <a:lnTo>
                    <a:pt x="4867" y="4793"/>
                  </a:lnTo>
                  <a:cubicBezTo>
                    <a:pt x="4867" y="4426"/>
                    <a:pt x="4571" y="4119"/>
                    <a:pt x="4221" y="4119"/>
                  </a:cubicBezTo>
                  <a:cubicBezTo>
                    <a:pt x="4203" y="4119"/>
                    <a:pt x="4185" y="4115"/>
                    <a:pt x="4167" y="4112"/>
                  </a:cubicBezTo>
                  <a:lnTo>
                    <a:pt x="3882" y="4044"/>
                  </a:lnTo>
                  <a:cubicBezTo>
                    <a:pt x="3782" y="4019"/>
                    <a:pt x="3710" y="3929"/>
                    <a:pt x="3710" y="3829"/>
                  </a:cubicBezTo>
                  <a:lnTo>
                    <a:pt x="3710" y="3544"/>
                  </a:lnTo>
                  <a:lnTo>
                    <a:pt x="3703" y="3530"/>
                  </a:lnTo>
                  <a:cubicBezTo>
                    <a:pt x="3525" y="3230"/>
                    <a:pt x="2911" y="2180"/>
                    <a:pt x="2454" y="1298"/>
                  </a:cubicBezTo>
                  <a:cubicBezTo>
                    <a:pt x="2100" y="621"/>
                    <a:pt x="1467" y="568"/>
                    <a:pt x="1285" y="568"/>
                  </a:cubicBezTo>
                  <a:cubicBezTo>
                    <a:pt x="1258" y="568"/>
                    <a:pt x="1241" y="569"/>
                    <a:pt x="1236" y="570"/>
                  </a:cubicBezTo>
                  <a:lnTo>
                    <a:pt x="347" y="570"/>
                  </a:lnTo>
                  <a:cubicBezTo>
                    <a:pt x="226" y="570"/>
                    <a:pt x="126" y="470"/>
                    <a:pt x="126" y="352"/>
                  </a:cubicBezTo>
                  <a:cubicBezTo>
                    <a:pt x="126" y="231"/>
                    <a:pt x="226" y="131"/>
                    <a:pt x="347" y="131"/>
                  </a:cubicBezTo>
                  <a:lnTo>
                    <a:pt x="1207" y="131"/>
                  </a:lnTo>
                  <a:cubicBezTo>
                    <a:pt x="1220" y="130"/>
                    <a:pt x="1244" y="129"/>
                    <a:pt x="1277" y="129"/>
                  </a:cubicBezTo>
                  <a:close/>
                  <a:moveTo>
                    <a:pt x="1276" y="0"/>
                  </a:moveTo>
                  <a:cubicBezTo>
                    <a:pt x="1241" y="0"/>
                    <a:pt x="1217" y="1"/>
                    <a:pt x="1204" y="2"/>
                  </a:cubicBezTo>
                  <a:lnTo>
                    <a:pt x="347" y="2"/>
                  </a:lnTo>
                  <a:cubicBezTo>
                    <a:pt x="154" y="2"/>
                    <a:pt x="1" y="159"/>
                    <a:pt x="1" y="348"/>
                  </a:cubicBezTo>
                  <a:cubicBezTo>
                    <a:pt x="1" y="541"/>
                    <a:pt x="154" y="695"/>
                    <a:pt x="347" y="695"/>
                  </a:cubicBezTo>
                  <a:lnTo>
                    <a:pt x="1247" y="695"/>
                  </a:lnTo>
                  <a:cubicBezTo>
                    <a:pt x="1250" y="694"/>
                    <a:pt x="1265" y="693"/>
                    <a:pt x="1288" y="693"/>
                  </a:cubicBezTo>
                  <a:cubicBezTo>
                    <a:pt x="1448" y="693"/>
                    <a:pt x="2018" y="742"/>
                    <a:pt x="2339" y="1355"/>
                  </a:cubicBezTo>
                  <a:cubicBezTo>
                    <a:pt x="2789" y="2226"/>
                    <a:pt x="3396" y="3258"/>
                    <a:pt x="3585" y="3580"/>
                  </a:cubicBezTo>
                  <a:lnTo>
                    <a:pt x="3585" y="3829"/>
                  </a:lnTo>
                  <a:cubicBezTo>
                    <a:pt x="3585" y="3990"/>
                    <a:pt x="3692" y="4129"/>
                    <a:pt x="3850" y="4165"/>
                  </a:cubicBezTo>
                  <a:lnTo>
                    <a:pt x="4139" y="4236"/>
                  </a:lnTo>
                  <a:cubicBezTo>
                    <a:pt x="4164" y="4240"/>
                    <a:pt x="4192" y="4244"/>
                    <a:pt x="4221" y="4244"/>
                  </a:cubicBezTo>
                  <a:cubicBezTo>
                    <a:pt x="4503" y="4244"/>
                    <a:pt x="4742" y="4497"/>
                    <a:pt x="4742" y="4793"/>
                  </a:cubicBezTo>
                  <a:lnTo>
                    <a:pt x="4742" y="8417"/>
                  </a:lnTo>
                  <a:cubicBezTo>
                    <a:pt x="4742" y="8721"/>
                    <a:pt x="4506" y="8967"/>
                    <a:pt x="4221" y="8967"/>
                  </a:cubicBezTo>
                  <a:lnTo>
                    <a:pt x="3585" y="8967"/>
                  </a:lnTo>
                  <a:cubicBezTo>
                    <a:pt x="3303" y="8967"/>
                    <a:pt x="3064" y="8714"/>
                    <a:pt x="3064" y="8414"/>
                  </a:cubicBezTo>
                  <a:lnTo>
                    <a:pt x="3057" y="7832"/>
                  </a:lnTo>
                  <a:cubicBezTo>
                    <a:pt x="3057" y="7643"/>
                    <a:pt x="2900" y="7489"/>
                    <a:pt x="2707" y="7489"/>
                  </a:cubicBezTo>
                  <a:cubicBezTo>
                    <a:pt x="2614" y="7489"/>
                    <a:pt x="2528" y="7528"/>
                    <a:pt x="2464" y="7593"/>
                  </a:cubicBezTo>
                  <a:cubicBezTo>
                    <a:pt x="2400" y="7660"/>
                    <a:pt x="2364" y="7746"/>
                    <a:pt x="2364" y="7839"/>
                  </a:cubicBezTo>
                  <a:lnTo>
                    <a:pt x="2371" y="8417"/>
                  </a:lnTo>
                  <a:cubicBezTo>
                    <a:pt x="2371" y="9103"/>
                    <a:pt x="2914" y="9656"/>
                    <a:pt x="3585" y="9656"/>
                  </a:cubicBezTo>
                  <a:lnTo>
                    <a:pt x="4221" y="9656"/>
                  </a:lnTo>
                  <a:cubicBezTo>
                    <a:pt x="4546" y="9656"/>
                    <a:pt x="4849" y="9528"/>
                    <a:pt x="5078" y="9292"/>
                  </a:cubicBezTo>
                  <a:cubicBezTo>
                    <a:pt x="5306" y="9057"/>
                    <a:pt x="5435" y="8746"/>
                    <a:pt x="5435" y="8417"/>
                  </a:cubicBezTo>
                  <a:lnTo>
                    <a:pt x="5435" y="4793"/>
                  </a:lnTo>
                  <a:cubicBezTo>
                    <a:pt x="5435" y="4126"/>
                    <a:pt x="4928" y="3583"/>
                    <a:pt x="4278" y="3555"/>
                  </a:cubicBezTo>
                  <a:lnTo>
                    <a:pt x="4278" y="3483"/>
                  </a:lnTo>
                  <a:cubicBezTo>
                    <a:pt x="4278" y="3419"/>
                    <a:pt x="4260" y="3358"/>
                    <a:pt x="4228" y="3305"/>
                  </a:cubicBezTo>
                  <a:lnTo>
                    <a:pt x="4221" y="3290"/>
                  </a:lnTo>
                  <a:cubicBezTo>
                    <a:pt x="4039" y="2987"/>
                    <a:pt x="3418" y="1926"/>
                    <a:pt x="2953" y="1037"/>
                  </a:cubicBezTo>
                  <a:cubicBezTo>
                    <a:pt x="2452" y="76"/>
                    <a:pt x="1550" y="0"/>
                    <a:pt x="127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g115a7c51865_0_26"/>
            <p:cNvSpPr/>
            <p:nvPr/>
          </p:nvSpPr>
          <p:spPr>
            <a:xfrm>
              <a:off x="2502576" y="1320589"/>
              <a:ext cx="48891" cy="19773"/>
            </a:xfrm>
            <a:custGeom>
              <a:avLst/>
              <a:gdLst/>
              <a:ahLst/>
              <a:cxnLst/>
              <a:rect l="l" t="t" r="r" b="b"/>
              <a:pathLst>
                <a:path w="2208" h="893" extrusionOk="0">
                  <a:moveTo>
                    <a:pt x="229" y="0"/>
                  </a:moveTo>
                  <a:cubicBezTo>
                    <a:pt x="101" y="0"/>
                    <a:pt x="1" y="104"/>
                    <a:pt x="1" y="232"/>
                  </a:cubicBezTo>
                  <a:cubicBezTo>
                    <a:pt x="1" y="357"/>
                    <a:pt x="101" y="461"/>
                    <a:pt x="229" y="461"/>
                  </a:cubicBezTo>
                  <a:lnTo>
                    <a:pt x="1322" y="461"/>
                  </a:lnTo>
                  <a:lnTo>
                    <a:pt x="1807" y="843"/>
                  </a:lnTo>
                  <a:cubicBezTo>
                    <a:pt x="1850" y="878"/>
                    <a:pt x="1900" y="893"/>
                    <a:pt x="1950" y="893"/>
                  </a:cubicBezTo>
                  <a:cubicBezTo>
                    <a:pt x="2018" y="893"/>
                    <a:pt x="2086" y="864"/>
                    <a:pt x="2129" y="803"/>
                  </a:cubicBezTo>
                  <a:cubicBezTo>
                    <a:pt x="2207" y="703"/>
                    <a:pt x="2193" y="561"/>
                    <a:pt x="2093" y="482"/>
                  </a:cubicBezTo>
                  <a:lnTo>
                    <a:pt x="1543" y="50"/>
                  </a:lnTo>
                  <a:cubicBezTo>
                    <a:pt x="1504" y="18"/>
                    <a:pt x="1454" y="0"/>
                    <a:pt x="1400"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g115a7c51865_0_26"/>
            <p:cNvSpPr/>
            <p:nvPr/>
          </p:nvSpPr>
          <p:spPr>
            <a:xfrm>
              <a:off x="2501158" y="1319238"/>
              <a:ext cx="51880" cy="22541"/>
            </a:xfrm>
            <a:custGeom>
              <a:avLst/>
              <a:gdLst/>
              <a:ahLst/>
              <a:cxnLst/>
              <a:rect l="l" t="t" r="r" b="b"/>
              <a:pathLst>
                <a:path w="2343" h="1018" extrusionOk="0">
                  <a:moveTo>
                    <a:pt x="1464" y="125"/>
                  </a:moveTo>
                  <a:cubicBezTo>
                    <a:pt x="1500" y="125"/>
                    <a:pt x="1539" y="140"/>
                    <a:pt x="1568" y="161"/>
                  </a:cubicBezTo>
                  <a:lnTo>
                    <a:pt x="2118" y="593"/>
                  </a:lnTo>
                  <a:cubicBezTo>
                    <a:pt x="2189" y="650"/>
                    <a:pt x="2200" y="754"/>
                    <a:pt x="2143" y="825"/>
                  </a:cubicBezTo>
                  <a:cubicBezTo>
                    <a:pt x="2114" y="868"/>
                    <a:pt x="2064" y="889"/>
                    <a:pt x="2014" y="889"/>
                  </a:cubicBezTo>
                  <a:cubicBezTo>
                    <a:pt x="1975" y="889"/>
                    <a:pt x="1939" y="879"/>
                    <a:pt x="1911" y="854"/>
                  </a:cubicBezTo>
                  <a:lnTo>
                    <a:pt x="1407" y="457"/>
                  </a:lnTo>
                  <a:lnTo>
                    <a:pt x="293" y="457"/>
                  </a:lnTo>
                  <a:cubicBezTo>
                    <a:pt x="200" y="457"/>
                    <a:pt x="125" y="386"/>
                    <a:pt x="125" y="293"/>
                  </a:cubicBezTo>
                  <a:cubicBezTo>
                    <a:pt x="125" y="200"/>
                    <a:pt x="200" y="125"/>
                    <a:pt x="293" y="125"/>
                  </a:cubicBezTo>
                  <a:close/>
                  <a:moveTo>
                    <a:pt x="293" y="0"/>
                  </a:moveTo>
                  <a:cubicBezTo>
                    <a:pt x="133" y="0"/>
                    <a:pt x="0" y="133"/>
                    <a:pt x="0" y="293"/>
                  </a:cubicBezTo>
                  <a:cubicBezTo>
                    <a:pt x="0" y="454"/>
                    <a:pt x="133" y="586"/>
                    <a:pt x="293" y="586"/>
                  </a:cubicBezTo>
                  <a:lnTo>
                    <a:pt x="1364" y="586"/>
                  </a:lnTo>
                  <a:lnTo>
                    <a:pt x="1832" y="954"/>
                  </a:lnTo>
                  <a:cubicBezTo>
                    <a:pt x="1886" y="997"/>
                    <a:pt x="1946" y="1018"/>
                    <a:pt x="2014" y="1018"/>
                  </a:cubicBezTo>
                  <a:cubicBezTo>
                    <a:pt x="2103" y="1018"/>
                    <a:pt x="2189" y="975"/>
                    <a:pt x="2243" y="904"/>
                  </a:cubicBezTo>
                  <a:cubicBezTo>
                    <a:pt x="2343" y="779"/>
                    <a:pt x="2321" y="593"/>
                    <a:pt x="2196" y="493"/>
                  </a:cubicBezTo>
                  <a:lnTo>
                    <a:pt x="1646" y="61"/>
                  </a:lnTo>
                  <a:cubicBezTo>
                    <a:pt x="1593" y="22"/>
                    <a:pt x="1529" y="0"/>
                    <a:pt x="1464"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g115a7c51865_0_26"/>
            <p:cNvSpPr/>
            <p:nvPr/>
          </p:nvSpPr>
          <p:spPr>
            <a:xfrm>
              <a:off x="2747741" y="1319481"/>
              <a:ext cx="51326" cy="22076"/>
            </a:xfrm>
            <a:custGeom>
              <a:avLst/>
              <a:gdLst/>
              <a:ahLst/>
              <a:cxnLst/>
              <a:rect l="l" t="t" r="r" b="b"/>
              <a:pathLst>
                <a:path w="2318" h="997" extrusionOk="0">
                  <a:moveTo>
                    <a:pt x="868" y="0"/>
                  </a:moveTo>
                  <a:cubicBezTo>
                    <a:pt x="804" y="0"/>
                    <a:pt x="743" y="18"/>
                    <a:pt x="693" y="57"/>
                  </a:cubicBezTo>
                  <a:lnTo>
                    <a:pt x="143" y="489"/>
                  </a:lnTo>
                  <a:cubicBezTo>
                    <a:pt x="22" y="586"/>
                    <a:pt x="0" y="764"/>
                    <a:pt x="97" y="889"/>
                  </a:cubicBezTo>
                  <a:cubicBezTo>
                    <a:pt x="154" y="961"/>
                    <a:pt x="236" y="996"/>
                    <a:pt x="318" y="996"/>
                  </a:cubicBezTo>
                  <a:cubicBezTo>
                    <a:pt x="379" y="996"/>
                    <a:pt x="443" y="975"/>
                    <a:pt x="493" y="936"/>
                  </a:cubicBezTo>
                  <a:lnTo>
                    <a:pt x="965" y="564"/>
                  </a:lnTo>
                  <a:lnTo>
                    <a:pt x="2036" y="564"/>
                  </a:lnTo>
                  <a:cubicBezTo>
                    <a:pt x="2193" y="564"/>
                    <a:pt x="2318" y="436"/>
                    <a:pt x="2318" y="282"/>
                  </a:cubicBezTo>
                  <a:cubicBezTo>
                    <a:pt x="2318" y="125"/>
                    <a:pt x="2193" y="0"/>
                    <a:pt x="203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g115a7c51865_0_26"/>
            <p:cNvSpPr/>
            <p:nvPr/>
          </p:nvSpPr>
          <p:spPr>
            <a:xfrm>
              <a:off x="2746169" y="1318042"/>
              <a:ext cx="54316" cy="24932"/>
            </a:xfrm>
            <a:custGeom>
              <a:avLst/>
              <a:gdLst/>
              <a:ahLst/>
              <a:cxnLst/>
              <a:rect l="l" t="t" r="r" b="b"/>
              <a:pathLst>
                <a:path w="2453" h="1126" extrusionOk="0">
                  <a:moveTo>
                    <a:pt x="2107" y="126"/>
                  </a:moveTo>
                  <a:cubicBezTo>
                    <a:pt x="2228" y="126"/>
                    <a:pt x="2324" y="226"/>
                    <a:pt x="2324" y="347"/>
                  </a:cubicBezTo>
                  <a:cubicBezTo>
                    <a:pt x="2324" y="469"/>
                    <a:pt x="2228" y="565"/>
                    <a:pt x="2107" y="565"/>
                  </a:cubicBezTo>
                  <a:lnTo>
                    <a:pt x="1014" y="565"/>
                  </a:lnTo>
                  <a:lnTo>
                    <a:pt x="525" y="951"/>
                  </a:lnTo>
                  <a:cubicBezTo>
                    <a:pt x="486" y="983"/>
                    <a:pt x="439" y="997"/>
                    <a:pt x="389" y="997"/>
                  </a:cubicBezTo>
                  <a:cubicBezTo>
                    <a:pt x="321" y="997"/>
                    <a:pt x="261" y="968"/>
                    <a:pt x="218" y="915"/>
                  </a:cubicBezTo>
                  <a:cubicBezTo>
                    <a:pt x="143" y="818"/>
                    <a:pt x="157" y="679"/>
                    <a:pt x="254" y="604"/>
                  </a:cubicBezTo>
                  <a:lnTo>
                    <a:pt x="803" y="176"/>
                  </a:lnTo>
                  <a:cubicBezTo>
                    <a:pt x="843" y="144"/>
                    <a:pt x="889" y="126"/>
                    <a:pt x="939" y="126"/>
                  </a:cubicBezTo>
                  <a:close/>
                  <a:moveTo>
                    <a:pt x="939" y="1"/>
                  </a:moveTo>
                  <a:cubicBezTo>
                    <a:pt x="861" y="1"/>
                    <a:pt x="786" y="26"/>
                    <a:pt x="725" y="76"/>
                  </a:cubicBezTo>
                  <a:lnTo>
                    <a:pt x="175" y="508"/>
                  </a:lnTo>
                  <a:cubicBezTo>
                    <a:pt x="25" y="626"/>
                    <a:pt x="0" y="843"/>
                    <a:pt x="118" y="993"/>
                  </a:cubicBezTo>
                  <a:cubicBezTo>
                    <a:pt x="186" y="1076"/>
                    <a:pt x="282" y="1126"/>
                    <a:pt x="389" y="1126"/>
                  </a:cubicBezTo>
                  <a:cubicBezTo>
                    <a:pt x="468" y="1126"/>
                    <a:pt x="543" y="1097"/>
                    <a:pt x="603" y="1051"/>
                  </a:cubicBezTo>
                  <a:lnTo>
                    <a:pt x="1060" y="694"/>
                  </a:lnTo>
                  <a:lnTo>
                    <a:pt x="2107" y="694"/>
                  </a:lnTo>
                  <a:cubicBezTo>
                    <a:pt x="2296" y="694"/>
                    <a:pt x="2453" y="536"/>
                    <a:pt x="2453" y="347"/>
                  </a:cubicBezTo>
                  <a:cubicBezTo>
                    <a:pt x="2453" y="154"/>
                    <a:pt x="2296" y="1"/>
                    <a:pt x="2107"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g115a7c51865_0_26"/>
            <p:cNvSpPr/>
            <p:nvPr/>
          </p:nvSpPr>
          <p:spPr>
            <a:xfrm>
              <a:off x="2527796" y="1343507"/>
              <a:ext cx="241863" cy="13374"/>
            </a:xfrm>
            <a:custGeom>
              <a:avLst/>
              <a:gdLst/>
              <a:ahLst/>
              <a:cxnLst/>
              <a:rect l="l" t="t" r="r" b="b"/>
              <a:pathLst>
                <a:path w="10923" h="604" extrusionOk="0">
                  <a:moveTo>
                    <a:pt x="10640" y="1"/>
                  </a:moveTo>
                  <a:lnTo>
                    <a:pt x="283" y="40"/>
                  </a:lnTo>
                  <a:cubicBezTo>
                    <a:pt x="126" y="40"/>
                    <a:pt x="1" y="165"/>
                    <a:pt x="1" y="322"/>
                  </a:cubicBezTo>
                  <a:cubicBezTo>
                    <a:pt x="1" y="479"/>
                    <a:pt x="129" y="604"/>
                    <a:pt x="283" y="604"/>
                  </a:cubicBezTo>
                  <a:lnTo>
                    <a:pt x="10640" y="565"/>
                  </a:lnTo>
                  <a:cubicBezTo>
                    <a:pt x="10798" y="565"/>
                    <a:pt x="10922" y="440"/>
                    <a:pt x="10922" y="283"/>
                  </a:cubicBezTo>
                  <a:cubicBezTo>
                    <a:pt x="10922" y="125"/>
                    <a:pt x="10798" y="1"/>
                    <a:pt x="10640"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g115a7c51865_0_26"/>
            <p:cNvSpPr/>
            <p:nvPr/>
          </p:nvSpPr>
          <p:spPr>
            <a:xfrm>
              <a:off x="2526379" y="1342089"/>
              <a:ext cx="244697" cy="16230"/>
            </a:xfrm>
            <a:custGeom>
              <a:avLst/>
              <a:gdLst/>
              <a:ahLst/>
              <a:cxnLst/>
              <a:rect l="l" t="t" r="r" b="b"/>
              <a:pathLst>
                <a:path w="11051" h="733" extrusionOk="0">
                  <a:moveTo>
                    <a:pt x="10704" y="129"/>
                  </a:moveTo>
                  <a:cubicBezTo>
                    <a:pt x="10826" y="129"/>
                    <a:pt x="10926" y="225"/>
                    <a:pt x="10926" y="347"/>
                  </a:cubicBezTo>
                  <a:cubicBezTo>
                    <a:pt x="10926" y="468"/>
                    <a:pt x="10826" y="568"/>
                    <a:pt x="10704" y="568"/>
                  </a:cubicBezTo>
                  <a:lnTo>
                    <a:pt x="347" y="604"/>
                  </a:lnTo>
                  <a:cubicBezTo>
                    <a:pt x="225" y="604"/>
                    <a:pt x="129" y="507"/>
                    <a:pt x="129" y="386"/>
                  </a:cubicBezTo>
                  <a:cubicBezTo>
                    <a:pt x="129" y="264"/>
                    <a:pt x="225" y="165"/>
                    <a:pt x="347" y="165"/>
                  </a:cubicBezTo>
                  <a:lnTo>
                    <a:pt x="10704" y="129"/>
                  </a:lnTo>
                  <a:close/>
                  <a:moveTo>
                    <a:pt x="10704" y="0"/>
                  </a:moveTo>
                  <a:lnTo>
                    <a:pt x="347" y="40"/>
                  </a:lnTo>
                  <a:cubicBezTo>
                    <a:pt x="154" y="40"/>
                    <a:pt x="0" y="197"/>
                    <a:pt x="0" y="386"/>
                  </a:cubicBezTo>
                  <a:cubicBezTo>
                    <a:pt x="0" y="575"/>
                    <a:pt x="157" y="732"/>
                    <a:pt x="347" y="732"/>
                  </a:cubicBezTo>
                  <a:lnTo>
                    <a:pt x="350" y="732"/>
                  </a:lnTo>
                  <a:lnTo>
                    <a:pt x="10704" y="693"/>
                  </a:lnTo>
                  <a:cubicBezTo>
                    <a:pt x="10897" y="693"/>
                    <a:pt x="11051" y="536"/>
                    <a:pt x="11051" y="347"/>
                  </a:cubicBezTo>
                  <a:cubicBezTo>
                    <a:pt x="11051" y="157"/>
                    <a:pt x="10894" y="0"/>
                    <a:pt x="10704"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g115a7c51865_0_26"/>
            <p:cNvSpPr/>
            <p:nvPr/>
          </p:nvSpPr>
          <p:spPr>
            <a:xfrm>
              <a:off x="2516813" y="1425967"/>
              <a:ext cx="267791" cy="13529"/>
            </a:xfrm>
            <a:custGeom>
              <a:avLst/>
              <a:gdLst/>
              <a:ahLst/>
              <a:cxnLst/>
              <a:rect l="l" t="t" r="r" b="b"/>
              <a:pathLst>
                <a:path w="12094" h="611" extrusionOk="0">
                  <a:moveTo>
                    <a:pt x="11808" y="0"/>
                  </a:moveTo>
                  <a:lnTo>
                    <a:pt x="282" y="43"/>
                  </a:lnTo>
                  <a:cubicBezTo>
                    <a:pt x="125" y="43"/>
                    <a:pt x="0" y="172"/>
                    <a:pt x="0" y="329"/>
                  </a:cubicBezTo>
                  <a:cubicBezTo>
                    <a:pt x="0" y="482"/>
                    <a:pt x="129" y="611"/>
                    <a:pt x="282" y="611"/>
                  </a:cubicBezTo>
                  <a:lnTo>
                    <a:pt x="286" y="611"/>
                  </a:lnTo>
                  <a:lnTo>
                    <a:pt x="11808" y="568"/>
                  </a:lnTo>
                  <a:cubicBezTo>
                    <a:pt x="11965" y="565"/>
                    <a:pt x="12093" y="440"/>
                    <a:pt x="12090" y="282"/>
                  </a:cubicBezTo>
                  <a:cubicBezTo>
                    <a:pt x="12090" y="125"/>
                    <a:pt x="11965" y="0"/>
                    <a:pt x="11808"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g115a7c51865_0_26"/>
            <p:cNvSpPr/>
            <p:nvPr/>
          </p:nvSpPr>
          <p:spPr>
            <a:xfrm>
              <a:off x="2515396" y="1424549"/>
              <a:ext cx="270537" cy="16297"/>
            </a:xfrm>
            <a:custGeom>
              <a:avLst/>
              <a:gdLst/>
              <a:ahLst/>
              <a:cxnLst/>
              <a:rect l="l" t="t" r="r" b="b"/>
              <a:pathLst>
                <a:path w="12218" h="736" extrusionOk="0">
                  <a:moveTo>
                    <a:pt x="11872" y="129"/>
                  </a:moveTo>
                  <a:cubicBezTo>
                    <a:pt x="11993" y="129"/>
                    <a:pt x="12093" y="225"/>
                    <a:pt x="12093" y="346"/>
                  </a:cubicBezTo>
                  <a:cubicBezTo>
                    <a:pt x="12093" y="468"/>
                    <a:pt x="11993" y="568"/>
                    <a:pt x="11872" y="568"/>
                  </a:cubicBezTo>
                  <a:lnTo>
                    <a:pt x="350" y="611"/>
                  </a:lnTo>
                  <a:lnTo>
                    <a:pt x="346" y="611"/>
                  </a:lnTo>
                  <a:cubicBezTo>
                    <a:pt x="229" y="611"/>
                    <a:pt x="129" y="511"/>
                    <a:pt x="129" y="393"/>
                  </a:cubicBezTo>
                  <a:cubicBezTo>
                    <a:pt x="129" y="332"/>
                    <a:pt x="150" y="279"/>
                    <a:pt x="193" y="236"/>
                  </a:cubicBezTo>
                  <a:cubicBezTo>
                    <a:pt x="232" y="193"/>
                    <a:pt x="289" y="172"/>
                    <a:pt x="346" y="172"/>
                  </a:cubicBezTo>
                  <a:lnTo>
                    <a:pt x="11872" y="129"/>
                  </a:lnTo>
                  <a:close/>
                  <a:moveTo>
                    <a:pt x="11872" y="0"/>
                  </a:moveTo>
                  <a:lnTo>
                    <a:pt x="346" y="43"/>
                  </a:lnTo>
                  <a:cubicBezTo>
                    <a:pt x="254" y="47"/>
                    <a:pt x="168" y="82"/>
                    <a:pt x="100" y="147"/>
                  </a:cubicBezTo>
                  <a:cubicBezTo>
                    <a:pt x="36" y="211"/>
                    <a:pt x="0" y="300"/>
                    <a:pt x="0" y="393"/>
                  </a:cubicBezTo>
                  <a:cubicBezTo>
                    <a:pt x="4" y="582"/>
                    <a:pt x="157" y="736"/>
                    <a:pt x="346" y="736"/>
                  </a:cubicBezTo>
                  <a:lnTo>
                    <a:pt x="350" y="736"/>
                  </a:lnTo>
                  <a:lnTo>
                    <a:pt x="11872" y="693"/>
                  </a:lnTo>
                  <a:cubicBezTo>
                    <a:pt x="12064" y="693"/>
                    <a:pt x="12218" y="536"/>
                    <a:pt x="12218" y="346"/>
                  </a:cubicBezTo>
                  <a:cubicBezTo>
                    <a:pt x="12218" y="157"/>
                    <a:pt x="12061" y="0"/>
                    <a:pt x="11872"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g115a7c51865_0_26"/>
            <p:cNvSpPr/>
            <p:nvPr/>
          </p:nvSpPr>
          <p:spPr>
            <a:xfrm>
              <a:off x="2560125" y="1377828"/>
              <a:ext cx="30003" cy="30933"/>
            </a:xfrm>
            <a:custGeom>
              <a:avLst/>
              <a:gdLst/>
              <a:ahLst/>
              <a:cxnLst/>
              <a:rect l="l" t="t" r="r" b="b"/>
              <a:pathLst>
                <a:path w="1355" h="1397" extrusionOk="0">
                  <a:moveTo>
                    <a:pt x="679" y="0"/>
                  </a:moveTo>
                  <a:cubicBezTo>
                    <a:pt x="304" y="0"/>
                    <a:pt x="1" y="314"/>
                    <a:pt x="1" y="700"/>
                  </a:cubicBezTo>
                  <a:cubicBezTo>
                    <a:pt x="1" y="1085"/>
                    <a:pt x="304" y="1396"/>
                    <a:pt x="679" y="1396"/>
                  </a:cubicBezTo>
                  <a:cubicBezTo>
                    <a:pt x="1051" y="1396"/>
                    <a:pt x="1354" y="1085"/>
                    <a:pt x="1354" y="700"/>
                  </a:cubicBezTo>
                  <a:cubicBezTo>
                    <a:pt x="1354" y="314"/>
                    <a:pt x="1051" y="0"/>
                    <a:pt x="67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g115a7c51865_0_26"/>
            <p:cNvSpPr/>
            <p:nvPr/>
          </p:nvSpPr>
          <p:spPr>
            <a:xfrm>
              <a:off x="2558708" y="1376477"/>
              <a:ext cx="32837" cy="33701"/>
            </a:xfrm>
            <a:custGeom>
              <a:avLst/>
              <a:gdLst/>
              <a:ahLst/>
              <a:cxnLst/>
              <a:rect l="l" t="t" r="r" b="b"/>
              <a:pathLst>
                <a:path w="1483" h="1522" extrusionOk="0">
                  <a:moveTo>
                    <a:pt x="743" y="125"/>
                  </a:moveTo>
                  <a:cubicBezTo>
                    <a:pt x="1079" y="125"/>
                    <a:pt x="1354" y="411"/>
                    <a:pt x="1354" y="761"/>
                  </a:cubicBezTo>
                  <a:cubicBezTo>
                    <a:pt x="1354" y="1111"/>
                    <a:pt x="1079" y="1396"/>
                    <a:pt x="743" y="1396"/>
                  </a:cubicBezTo>
                  <a:cubicBezTo>
                    <a:pt x="404" y="1396"/>
                    <a:pt x="129" y="1111"/>
                    <a:pt x="129" y="761"/>
                  </a:cubicBezTo>
                  <a:cubicBezTo>
                    <a:pt x="129" y="411"/>
                    <a:pt x="404" y="125"/>
                    <a:pt x="743" y="125"/>
                  </a:cubicBezTo>
                  <a:close/>
                  <a:moveTo>
                    <a:pt x="743" y="0"/>
                  </a:moveTo>
                  <a:cubicBezTo>
                    <a:pt x="333" y="0"/>
                    <a:pt x="1" y="340"/>
                    <a:pt x="1" y="761"/>
                  </a:cubicBezTo>
                  <a:cubicBezTo>
                    <a:pt x="1" y="1182"/>
                    <a:pt x="333" y="1521"/>
                    <a:pt x="743" y="1521"/>
                  </a:cubicBezTo>
                  <a:cubicBezTo>
                    <a:pt x="1150" y="1521"/>
                    <a:pt x="1482" y="1182"/>
                    <a:pt x="1482" y="761"/>
                  </a:cubicBezTo>
                  <a:cubicBezTo>
                    <a:pt x="1482" y="340"/>
                    <a:pt x="1150" y="0"/>
                    <a:pt x="743"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g115a7c51865_0_26"/>
            <p:cNvSpPr/>
            <p:nvPr/>
          </p:nvSpPr>
          <p:spPr>
            <a:xfrm>
              <a:off x="2711537" y="1377828"/>
              <a:ext cx="29981" cy="30933"/>
            </a:xfrm>
            <a:custGeom>
              <a:avLst/>
              <a:gdLst/>
              <a:ahLst/>
              <a:cxnLst/>
              <a:rect l="l" t="t" r="r" b="b"/>
              <a:pathLst>
                <a:path w="1354" h="1397" extrusionOk="0">
                  <a:moveTo>
                    <a:pt x="675" y="0"/>
                  </a:moveTo>
                  <a:cubicBezTo>
                    <a:pt x="300" y="0"/>
                    <a:pt x="0" y="314"/>
                    <a:pt x="0" y="700"/>
                  </a:cubicBezTo>
                  <a:cubicBezTo>
                    <a:pt x="0" y="1085"/>
                    <a:pt x="300" y="1396"/>
                    <a:pt x="675" y="1396"/>
                  </a:cubicBezTo>
                  <a:cubicBezTo>
                    <a:pt x="1050" y="1396"/>
                    <a:pt x="1353" y="1085"/>
                    <a:pt x="1353" y="700"/>
                  </a:cubicBezTo>
                  <a:cubicBezTo>
                    <a:pt x="1353" y="314"/>
                    <a:pt x="1050" y="0"/>
                    <a:pt x="675"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g115a7c51865_0_26"/>
            <p:cNvSpPr/>
            <p:nvPr/>
          </p:nvSpPr>
          <p:spPr>
            <a:xfrm>
              <a:off x="2710098" y="1376477"/>
              <a:ext cx="32771" cy="33701"/>
            </a:xfrm>
            <a:custGeom>
              <a:avLst/>
              <a:gdLst/>
              <a:ahLst/>
              <a:cxnLst/>
              <a:rect l="l" t="t" r="r" b="b"/>
              <a:pathLst>
                <a:path w="1480" h="1522" extrusionOk="0">
                  <a:moveTo>
                    <a:pt x="740" y="125"/>
                  </a:moveTo>
                  <a:cubicBezTo>
                    <a:pt x="1079" y="125"/>
                    <a:pt x="1354" y="411"/>
                    <a:pt x="1354" y="761"/>
                  </a:cubicBezTo>
                  <a:cubicBezTo>
                    <a:pt x="1354" y="1111"/>
                    <a:pt x="1079" y="1396"/>
                    <a:pt x="740" y="1396"/>
                  </a:cubicBezTo>
                  <a:cubicBezTo>
                    <a:pt x="404" y="1396"/>
                    <a:pt x="126" y="1111"/>
                    <a:pt x="126" y="761"/>
                  </a:cubicBezTo>
                  <a:cubicBezTo>
                    <a:pt x="126" y="411"/>
                    <a:pt x="401" y="125"/>
                    <a:pt x="740" y="125"/>
                  </a:cubicBezTo>
                  <a:close/>
                  <a:moveTo>
                    <a:pt x="740" y="0"/>
                  </a:moveTo>
                  <a:cubicBezTo>
                    <a:pt x="333" y="0"/>
                    <a:pt x="1" y="340"/>
                    <a:pt x="1" y="761"/>
                  </a:cubicBezTo>
                  <a:cubicBezTo>
                    <a:pt x="1" y="1182"/>
                    <a:pt x="333" y="1521"/>
                    <a:pt x="740" y="1521"/>
                  </a:cubicBezTo>
                  <a:cubicBezTo>
                    <a:pt x="1147" y="1521"/>
                    <a:pt x="1479" y="1182"/>
                    <a:pt x="1479" y="761"/>
                  </a:cubicBezTo>
                  <a:cubicBezTo>
                    <a:pt x="1479" y="340"/>
                    <a:pt x="1147" y="0"/>
                    <a:pt x="740"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115a7c51865_0_26"/>
            <p:cNvSpPr/>
            <p:nvPr/>
          </p:nvSpPr>
          <p:spPr>
            <a:xfrm>
              <a:off x="2596660" y="1387062"/>
              <a:ext cx="108653" cy="12511"/>
            </a:xfrm>
            <a:custGeom>
              <a:avLst/>
              <a:gdLst/>
              <a:ahLst/>
              <a:cxnLst/>
              <a:rect l="l" t="t" r="r" b="b"/>
              <a:pathLst>
                <a:path w="4907" h="565" extrusionOk="0">
                  <a:moveTo>
                    <a:pt x="286" y="1"/>
                  </a:moveTo>
                  <a:cubicBezTo>
                    <a:pt x="129" y="1"/>
                    <a:pt x="0" y="126"/>
                    <a:pt x="0" y="283"/>
                  </a:cubicBezTo>
                  <a:cubicBezTo>
                    <a:pt x="0" y="440"/>
                    <a:pt x="129" y="565"/>
                    <a:pt x="286" y="565"/>
                  </a:cubicBezTo>
                  <a:lnTo>
                    <a:pt x="4621" y="565"/>
                  </a:lnTo>
                  <a:cubicBezTo>
                    <a:pt x="4778" y="565"/>
                    <a:pt x="4906" y="440"/>
                    <a:pt x="4906" y="283"/>
                  </a:cubicBezTo>
                  <a:cubicBezTo>
                    <a:pt x="4906" y="126"/>
                    <a:pt x="4778" y="1"/>
                    <a:pt x="4621"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g115a7c51865_0_26"/>
            <p:cNvSpPr/>
            <p:nvPr/>
          </p:nvSpPr>
          <p:spPr>
            <a:xfrm>
              <a:off x="2595310" y="1385644"/>
              <a:ext cx="111332" cy="15367"/>
            </a:xfrm>
            <a:custGeom>
              <a:avLst/>
              <a:gdLst/>
              <a:ahLst/>
              <a:cxnLst/>
              <a:rect l="l" t="t" r="r" b="b"/>
              <a:pathLst>
                <a:path w="5028" h="694" extrusionOk="0">
                  <a:moveTo>
                    <a:pt x="4682" y="126"/>
                  </a:moveTo>
                  <a:cubicBezTo>
                    <a:pt x="4803" y="126"/>
                    <a:pt x="4903" y="225"/>
                    <a:pt x="4903" y="347"/>
                  </a:cubicBezTo>
                  <a:cubicBezTo>
                    <a:pt x="4903" y="468"/>
                    <a:pt x="4803" y="565"/>
                    <a:pt x="4682" y="565"/>
                  </a:cubicBezTo>
                  <a:lnTo>
                    <a:pt x="347" y="565"/>
                  </a:lnTo>
                  <a:cubicBezTo>
                    <a:pt x="226" y="565"/>
                    <a:pt x="126" y="468"/>
                    <a:pt x="126" y="347"/>
                  </a:cubicBezTo>
                  <a:cubicBezTo>
                    <a:pt x="126" y="225"/>
                    <a:pt x="226" y="126"/>
                    <a:pt x="347" y="126"/>
                  </a:cubicBezTo>
                  <a:close/>
                  <a:moveTo>
                    <a:pt x="347" y="1"/>
                  </a:moveTo>
                  <a:cubicBezTo>
                    <a:pt x="154" y="1"/>
                    <a:pt x="1" y="154"/>
                    <a:pt x="1" y="347"/>
                  </a:cubicBezTo>
                  <a:cubicBezTo>
                    <a:pt x="1" y="536"/>
                    <a:pt x="154" y="693"/>
                    <a:pt x="347" y="693"/>
                  </a:cubicBezTo>
                  <a:lnTo>
                    <a:pt x="4682" y="693"/>
                  </a:lnTo>
                  <a:cubicBezTo>
                    <a:pt x="4874" y="693"/>
                    <a:pt x="5028" y="536"/>
                    <a:pt x="5028" y="347"/>
                  </a:cubicBezTo>
                  <a:cubicBezTo>
                    <a:pt x="5028" y="154"/>
                    <a:pt x="4874" y="1"/>
                    <a:pt x="468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g115a7c51865_0_26"/>
            <p:cNvSpPr/>
            <p:nvPr/>
          </p:nvSpPr>
          <p:spPr>
            <a:xfrm>
              <a:off x="2644334" y="1182306"/>
              <a:ext cx="36535" cy="144546"/>
            </a:xfrm>
            <a:custGeom>
              <a:avLst/>
              <a:gdLst/>
              <a:ahLst/>
              <a:cxnLst/>
              <a:rect l="l" t="t" r="r" b="b"/>
              <a:pathLst>
                <a:path w="1650" h="6528" extrusionOk="0">
                  <a:moveTo>
                    <a:pt x="222" y="1"/>
                  </a:moveTo>
                  <a:cubicBezTo>
                    <a:pt x="100" y="1"/>
                    <a:pt x="0" y="100"/>
                    <a:pt x="0" y="222"/>
                  </a:cubicBezTo>
                  <a:lnTo>
                    <a:pt x="0" y="6263"/>
                  </a:lnTo>
                  <a:cubicBezTo>
                    <a:pt x="0" y="6352"/>
                    <a:pt x="54" y="6431"/>
                    <a:pt x="136" y="6466"/>
                  </a:cubicBezTo>
                  <a:cubicBezTo>
                    <a:pt x="161" y="6477"/>
                    <a:pt x="193" y="6527"/>
                    <a:pt x="222" y="6527"/>
                  </a:cubicBezTo>
                  <a:cubicBezTo>
                    <a:pt x="275" y="6527"/>
                    <a:pt x="332" y="6463"/>
                    <a:pt x="372" y="6424"/>
                  </a:cubicBezTo>
                  <a:lnTo>
                    <a:pt x="1561" y="5278"/>
                  </a:lnTo>
                  <a:cubicBezTo>
                    <a:pt x="1650" y="5192"/>
                    <a:pt x="1650" y="5053"/>
                    <a:pt x="1568" y="4967"/>
                  </a:cubicBezTo>
                  <a:cubicBezTo>
                    <a:pt x="1524" y="4921"/>
                    <a:pt x="1466" y="4899"/>
                    <a:pt x="1409" y="4899"/>
                  </a:cubicBezTo>
                  <a:cubicBezTo>
                    <a:pt x="1354" y="4899"/>
                    <a:pt x="1299" y="4920"/>
                    <a:pt x="1257" y="4960"/>
                  </a:cubicBezTo>
                  <a:lnTo>
                    <a:pt x="440" y="5745"/>
                  </a:lnTo>
                  <a:lnTo>
                    <a:pt x="440" y="222"/>
                  </a:lnTo>
                  <a:cubicBezTo>
                    <a:pt x="440" y="100"/>
                    <a:pt x="343" y="1"/>
                    <a:pt x="22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g115a7c51865_0_26"/>
            <p:cNvSpPr/>
            <p:nvPr/>
          </p:nvSpPr>
          <p:spPr>
            <a:xfrm>
              <a:off x="2642917" y="1180889"/>
              <a:ext cx="39547" cy="147380"/>
            </a:xfrm>
            <a:custGeom>
              <a:avLst/>
              <a:gdLst/>
              <a:ahLst/>
              <a:cxnLst/>
              <a:rect l="l" t="t" r="r" b="b"/>
              <a:pathLst>
                <a:path w="1786" h="6656" extrusionOk="0">
                  <a:moveTo>
                    <a:pt x="286" y="129"/>
                  </a:moveTo>
                  <a:cubicBezTo>
                    <a:pt x="371" y="129"/>
                    <a:pt x="443" y="197"/>
                    <a:pt x="439" y="282"/>
                  </a:cubicBezTo>
                  <a:lnTo>
                    <a:pt x="439" y="5959"/>
                  </a:lnTo>
                  <a:lnTo>
                    <a:pt x="1364" y="5070"/>
                  </a:lnTo>
                  <a:cubicBezTo>
                    <a:pt x="1393" y="5042"/>
                    <a:pt x="1435" y="5024"/>
                    <a:pt x="1475" y="5024"/>
                  </a:cubicBezTo>
                  <a:cubicBezTo>
                    <a:pt x="1518" y="5027"/>
                    <a:pt x="1557" y="5042"/>
                    <a:pt x="1585" y="5074"/>
                  </a:cubicBezTo>
                  <a:cubicBezTo>
                    <a:pt x="1646" y="5134"/>
                    <a:pt x="1643" y="5234"/>
                    <a:pt x="1582" y="5295"/>
                  </a:cubicBezTo>
                  <a:lnTo>
                    <a:pt x="393" y="6441"/>
                  </a:lnTo>
                  <a:cubicBezTo>
                    <a:pt x="386" y="6448"/>
                    <a:pt x="379" y="6456"/>
                    <a:pt x="371" y="6463"/>
                  </a:cubicBezTo>
                  <a:cubicBezTo>
                    <a:pt x="350" y="6484"/>
                    <a:pt x="314" y="6520"/>
                    <a:pt x="293" y="6527"/>
                  </a:cubicBezTo>
                  <a:cubicBezTo>
                    <a:pt x="289" y="6523"/>
                    <a:pt x="282" y="6520"/>
                    <a:pt x="279" y="6516"/>
                  </a:cubicBezTo>
                  <a:cubicBezTo>
                    <a:pt x="264" y="6498"/>
                    <a:pt x="247" y="6480"/>
                    <a:pt x="222" y="6473"/>
                  </a:cubicBezTo>
                  <a:cubicBezTo>
                    <a:pt x="164" y="6448"/>
                    <a:pt x="129" y="6391"/>
                    <a:pt x="129" y="6327"/>
                  </a:cubicBezTo>
                  <a:lnTo>
                    <a:pt x="129" y="286"/>
                  </a:lnTo>
                  <a:cubicBezTo>
                    <a:pt x="129" y="197"/>
                    <a:pt x="197" y="129"/>
                    <a:pt x="286" y="129"/>
                  </a:cubicBezTo>
                  <a:close/>
                  <a:moveTo>
                    <a:pt x="286" y="0"/>
                  </a:moveTo>
                  <a:cubicBezTo>
                    <a:pt x="129" y="0"/>
                    <a:pt x="0" y="129"/>
                    <a:pt x="0" y="286"/>
                  </a:cubicBezTo>
                  <a:lnTo>
                    <a:pt x="0" y="6327"/>
                  </a:lnTo>
                  <a:cubicBezTo>
                    <a:pt x="0" y="6441"/>
                    <a:pt x="68" y="6545"/>
                    <a:pt x="172" y="6588"/>
                  </a:cubicBezTo>
                  <a:cubicBezTo>
                    <a:pt x="175" y="6591"/>
                    <a:pt x="186" y="6598"/>
                    <a:pt x="189" y="6605"/>
                  </a:cubicBezTo>
                  <a:cubicBezTo>
                    <a:pt x="211" y="6627"/>
                    <a:pt x="243" y="6655"/>
                    <a:pt x="286" y="6655"/>
                  </a:cubicBezTo>
                  <a:cubicBezTo>
                    <a:pt x="357" y="6655"/>
                    <a:pt x="414" y="6598"/>
                    <a:pt x="461" y="6552"/>
                  </a:cubicBezTo>
                  <a:cubicBezTo>
                    <a:pt x="468" y="6545"/>
                    <a:pt x="475" y="6538"/>
                    <a:pt x="482" y="6534"/>
                  </a:cubicBezTo>
                  <a:lnTo>
                    <a:pt x="1668" y="5388"/>
                  </a:lnTo>
                  <a:cubicBezTo>
                    <a:pt x="1782" y="5277"/>
                    <a:pt x="1785" y="5099"/>
                    <a:pt x="1675" y="4985"/>
                  </a:cubicBezTo>
                  <a:cubicBezTo>
                    <a:pt x="1625" y="4931"/>
                    <a:pt x="1553" y="4902"/>
                    <a:pt x="1478" y="4899"/>
                  </a:cubicBezTo>
                  <a:cubicBezTo>
                    <a:pt x="1403" y="4899"/>
                    <a:pt x="1332" y="4927"/>
                    <a:pt x="1275" y="4977"/>
                  </a:cubicBezTo>
                  <a:lnTo>
                    <a:pt x="568" y="5663"/>
                  </a:lnTo>
                  <a:lnTo>
                    <a:pt x="568" y="286"/>
                  </a:lnTo>
                  <a:cubicBezTo>
                    <a:pt x="568" y="129"/>
                    <a:pt x="439" y="0"/>
                    <a:pt x="28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g115a7c51865_0_26"/>
            <p:cNvSpPr/>
            <p:nvPr/>
          </p:nvSpPr>
          <p:spPr>
            <a:xfrm>
              <a:off x="2617541" y="1290740"/>
              <a:ext cx="37089" cy="36114"/>
            </a:xfrm>
            <a:custGeom>
              <a:avLst/>
              <a:gdLst/>
              <a:ahLst/>
              <a:cxnLst/>
              <a:rect l="l" t="t" r="r" b="b"/>
              <a:pathLst>
                <a:path w="1675" h="1631" extrusionOk="0">
                  <a:moveTo>
                    <a:pt x="244" y="1"/>
                  </a:moveTo>
                  <a:cubicBezTo>
                    <a:pt x="186" y="1"/>
                    <a:pt x="128" y="24"/>
                    <a:pt x="86" y="70"/>
                  </a:cubicBezTo>
                  <a:cubicBezTo>
                    <a:pt x="0" y="156"/>
                    <a:pt x="4" y="295"/>
                    <a:pt x="89" y="381"/>
                  </a:cubicBezTo>
                  <a:lnTo>
                    <a:pt x="1278" y="1527"/>
                  </a:lnTo>
                  <a:cubicBezTo>
                    <a:pt x="1321" y="1566"/>
                    <a:pt x="1375" y="1630"/>
                    <a:pt x="1432" y="1630"/>
                  </a:cubicBezTo>
                  <a:cubicBezTo>
                    <a:pt x="1489" y="1630"/>
                    <a:pt x="1546" y="1566"/>
                    <a:pt x="1589" y="1519"/>
                  </a:cubicBezTo>
                  <a:cubicBezTo>
                    <a:pt x="1675" y="1430"/>
                    <a:pt x="1671" y="1295"/>
                    <a:pt x="1582" y="1209"/>
                  </a:cubicBezTo>
                  <a:lnTo>
                    <a:pt x="396" y="63"/>
                  </a:lnTo>
                  <a:cubicBezTo>
                    <a:pt x="353" y="21"/>
                    <a:pt x="298" y="1"/>
                    <a:pt x="244"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g115a7c51865_0_26"/>
            <p:cNvSpPr/>
            <p:nvPr/>
          </p:nvSpPr>
          <p:spPr>
            <a:xfrm>
              <a:off x="2616589" y="1289367"/>
              <a:ext cx="38904" cy="38904"/>
            </a:xfrm>
            <a:custGeom>
              <a:avLst/>
              <a:gdLst/>
              <a:ahLst/>
              <a:cxnLst/>
              <a:rect l="l" t="t" r="r" b="b"/>
              <a:pathLst>
                <a:path w="1757" h="1757" extrusionOk="0">
                  <a:moveTo>
                    <a:pt x="286" y="128"/>
                  </a:moveTo>
                  <a:cubicBezTo>
                    <a:pt x="325" y="128"/>
                    <a:pt x="364" y="143"/>
                    <a:pt x="393" y="171"/>
                  </a:cubicBezTo>
                  <a:lnTo>
                    <a:pt x="1582" y="1317"/>
                  </a:lnTo>
                  <a:cubicBezTo>
                    <a:pt x="1614" y="1346"/>
                    <a:pt x="1628" y="1385"/>
                    <a:pt x="1632" y="1424"/>
                  </a:cubicBezTo>
                  <a:cubicBezTo>
                    <a:pt x="1632" y="1467"/>
                    <a:pt x="1614" y="1507"/>
                    <a:pt x="1585" y="1539"/>
                  </a:cubicBezTo>
                  <a:lnTo>
                    <a:pt x="1575" y="1549"/>
                  </a:lnTo>
                  <a:cubicBezTo>
                    <a:pt x="1546" y="1578"/>
                    <a:pt x="1500" y="1631"/>
                    <a:pt x="1475" y="1631"/>
                  </a:cubicBezTo>
                  <a:cubicBezTo>
                    <a:pt x="1453" y="1631"/>
                    <a:pt x="1411" y="1585"/>
                    <a:pt x="1386" y="1564"/>
                  </a:cubicBezTo>
                  <a:cubicBezTo>
                    <a:pt x="1378" y="1557"/>
                    <a:pt x="1371" y="1549"/>
                    <a:pt x="1364" y="1542"/>
                  </a:cubicBezTo>
                  <a:lnTo>
                    <a:pt x="175" y="396"/>
                  </a:lnTo>
                  <a:cubicBezTo>
                    <a:pt x="147" y="368"/>
                    <a:pt x="129" y="328"/>
                    <a:pt x="129" y="285"/>
                  </a:cubicBezTo>
                  <a:cubicBezTo>
                    <a:pt x="129" y="243"/>
                    <a:pt x="143" y="203"/>
                    <a:pt x="172" y="175"/>
                  </a:cubicBezTo>
                  <a:cubicBezTo>
                    <a:pt x="204" y="143"/>
                    <a:pt x="243" y="128"/>
                    <a:pt x="286" y="128"/>
                  </a:cubicBezTo>
                  <a:close/>
                  <a:moveTo>
                    <a:pt x="286" y="0"/>
                  </a:moveTo>
                  <a:cubicBezTo>
                    <a:pt x="212" y="0"/>
                    <a:pt x="137" y="29"/>
                    <a:pt x="82" y="86"/>
                  </a:cubicBezTo>
                  <a:cubicBezTo>
                    <a:pt x="29" y="143"/>
                    <a:pt x="0" y="214"/>
                    <a:pt x="4" y="289"/>
                  </a:cubicBezTo>
                  <a:cubicBezTo>
                    <a:pt x="4" y="364"/>
                    <a:pt x="36" y="435"/>
                    <a:pt x="89" y="489"/>
                  </a:cubicBezTo>
                  <a:lnTo>
                    <a:pt x="1278" y="1631"/>
                  </a:lnTo>
                  <a:lnTo>
                    <a:pt x="1296" y="1653"/>
                  </a:lnTo>
                  <a:cubicBezTo>
                    <a:pt x="1343" y="1699"/>
                    <a:pt x="1400" y="1756"/>
                    <a:pt x="1475" y="1756"/>
                  </a:cubicBezTo>
                  <a:cubicBezTo>
                    <a:pt x="1553" y="1756"/>
                    <a:pt x="1618" y="1689"/>
                    <a:pt x="1664" y="1639"/>
                  </a:cubicBezTo>
                  <a:lnTo>
                    <a:pt x="1678" y="1624"/>
                  </a:lnTo>
                  <a:cubicBezTo>
                    <a:pt x="1732" y="1571"/>
                    <a:pt x="1757" y="1499"/>
                    <a:pt x="1757" y="1424"/>
                  </a:cubicBezTo>
                  <a:cubicBezTo>
                    <a:pt x="1757" y="1349"/>
                    <a:pt x="1725" y="1278"/>
                    <a:pt x="1671" y="1224"/>
                  </a:cubicBezTo>
                  <a:lnTo>
                    <a:pt x="482" y="78"/>
                  </a:lnTo>
                  <a:cubicBezTo>
                    <a:pt x="428" y="26"/>
                    <a:pt x="357" y="0"/>
                    <a:pt x="28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3" name="Google Shape;243;g115a7c51865_0_26"/>
          <p:cNvGrpSpPr/>
          <p:nvPr/>
        </p:nvGrpSpPr>
        <p:grpSpPr>
          <a:xfrm>
            <a:off x="2933709" y="5456855"/>
            <a:ext cx="240318" cy="234380"/>
            <a:chOff x="1981900" y="2943200"/>
            <a:chExt cx="341700" cy="340075"/>
          </a:xfrm>
        </p:grpSpPr>
        <p:sp>
          <p:nvSpPr>
            <p:cNvPr id="244" name="Google Shape;244;g115a7c51865_0_26"/>
            <p:cNvSpPr/>
            <p:nvPr/>
          </p:nvSpPr>
          <p:spPr>
            <a:xfrm>
              <a:off x="2003775" y="2943200"/>
              <a:ext cx="319825" cy="221275"/>
            </a:xfrm>
            <a:custGeom>
              <a:avLst/>
              <a:gdLst/>
              <a:ahLst/>
              <a:cxnLst/>
              <a:rect l="l" t="t" r="r" b="b"/>
              <a:pathLst>
                <a:path w="12793" h="8851" extrusionOk="0">
                  <a:moveTo>
                    <a:pt x="11308" y="696"/>
                  </a:moveTo>
                  <a:cubicBezTo>
                    <a:pt x="11500" y="696"/>
                    <a:pt x="11686" y="789"/>
                    <a:pt x="11797" y="956"/>
                  </a:cubicBezTo>
                  <a:lnTo>
                    <a:pt x="11815" y="985"/>
                  </a:lnTo>
                  <a:cubicBezTo>
                    <a:pt x="11986" y="1249"/>
                    <a:pt x="11911" y="1603"/>
                    <a:pt x="11643" y="1774"/>
                  </a:cubicBezTo>
                  <a:lnTo>
                    <a:pt x="1732" y="8065"/>
                  </a:lnTo>
                  <a:cubicBezTo>
                    <a:pt x="1638" y="8125"/>
                    <a:pt x="1540" y="8157"/>
                    <a:pt x="1443" y="8157"/>
                  </a:cubicBezTo>
                  <a:cubicBezTo>
                    <a:pt x="1407" y="8157"/>
                    <a:pt x="1371" y="8152"/>
                    <a:pt x="1335" y="8144"/>
                  </a:cubicBezTo>
                  <a:cubicBezTo>
                    <a:pt x="1203" y="8115"/>
                    <a:pt x="1082" y="8026"/>
                    <a:pt x="996" y="7897"/>
                  </a:cubicBezTo>
                  <a:lnTo>
                    <a:pt x="978" y="7869"/>
                  </a:lnTo>
                  <a:cubicBezTo>
                    <a:pt x="807" y="7604"/>
                    <a:pt x="882" y="7251"/>
                    <a:pt x="1153" y="7083"/>
                  </a:cubicBezTo>
                  <a:lnTo>
                    <a:pt x="10997" y="789"/>
                  </a:lnTo>
                  <a:cubicBezTo>
                    <a:pt x="11093" y="724"/>
                    <a:pt x="11200" y="696"/>
                    <a:pt x="11308" y="696"/>
                  </a:cubicBezTo>
                  <a:close/>
                  <a:moveTo>
                    <a:pt x="11310" y="1"/>
                  </a:moveTo>
                  <a:cubicBezTo>
                    <a:pt x="11070" y="1"/>
                    <a:pt x="10828" y="66"/>
                    <a:pt x="10611" y="203"/>
                  </a:cubicBezTo>
                  <a:lnTo>
                    <a:pt x="768" y="6498"/>
                  </a:lnTo>
                  <a:cubicBezTo>
                    <a:pt x="172" y="6876"/>
                    <a:pt x="0" y="7658"/>
                    <a:pt x="386" y="8247"/>
                  </a:cubicBezTo>
                  <a:lnTo>
                    <a:pt x="404" y="8276"/>
                  </a:lnTo>
                  <a:cubicBezTo>
                    <a:pt x="589" y="8558"/>
                    <a:pt x="864" y="8751"/>
                    <a:pt x="1175" y="8822"/>
                  </a:cubicBezTo>
                  <a:cubicBezTo>
                    <a:pt x="1260" y="8843"/>
                    <a:pt x="1350" y="8851"/>
                    <a:pt x="1439" y="8851"/>
                  </a:cubicBezTo>
                  <a:cubicBezTo>
                    <a:pt x="1671" y="8851"/>
                    <a:pt x="1907" y="8783"/>
                    <a:pt x="2117" y="8651"/>
                  </a:cubicBezTo>
                  <a:lnTo>
                    <a:pt x="12025" y="2356"/>
                  </a:lnTo>
                  <a:cubicBezTo>
                    <a:pt x="12622" y="1981"/>
                    <a:pt x="12793" y="1196"/>
                    <a:pt x="12411" y="610"/>
                  </a:cubicBezTo>
                  <a:lnTo>
                    <a:pt x="12389" y="582"/>
                  </a:lnTo>
                  <a:cubicBezTo>
                    <a:pt x="12145" y="205"/>
                    <a:pt x="11733" y="1"/>
                    <a:pt x="11310"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g115a7c51865_0_26"/>
            <p:cNvSpPr/>
            <p:nvPr/>
          </p:nvSpPr>
          <p:spPr>
            <a:xfrm>
              <a:off x="2249850" y="2957450"/>
              <a:ext cx="26625" cy="65450"/>
            </a:xfrm>
            <a:custGeom>
              <a:avLst/>
              <a:gdLst/>
              <a:ahLst/>
              <a:cxnLst/>
              <a:rect l="l" t="t" r="r" b="b"/>
              <a:pathLst>
                <a:path w="1065" h="2618" extrusionOk="0">
                  <a:moveTo>
                    <a:pt x="379" y="0"/>
                  </a:moveTo>
                  <a:cubicBezTo>
                    <a:pt x="362" y="0"/>
                    <a:pt x="344" y="2"/>
                    <a:pt x="326" y="4"/>
                  </a:cubicBezTo>
                  <a:cubicBezTo>
                    <a:pt x="133" y="37"/>
                    <a:pt x="1" y="211"/>
                    <a:pt x="29" y="404"/>
                  </a:cubicBezTo>
                  <a:lnTo>
                    <a:pt x="336" y="2325"/>
                  </a:lnTo>
                  <a:cubicBezTo>
                    <a:pt x="361" y="2497"/>
                    <a:pt x="511" y="2618"/>
                    <a:pt x="683" y="2618"/>
                  </a:cubicBezTo>
                  <a:cubicBezTo>
                    <a:pt x="701" y="2618"/>
                    <a:pt x="722" y="2618"/>
                    <a:pt x="740" y="2614"/>
                  </a:cubicBezTo>
                  <a:cubicBezTo>
                    <a:pt x="933" y="2586"/>
                    <a:pt x="1065" y="2407"/>
                    <a:pt x="1033" y="2218"/>
                  </a:cubicBezTo>
                  <a:lnTo>
                    <a:pt x="729" y="297"/>
                  </a:lnTo>
                  <a:cubicBezTo>
                    <a:pt x="700" y="122"/>
                    <a:pt x="551" y="0"/>
                    <a:pt x="37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g115a7c51865_0_26"/>
            <p:cNvSpPr/>
            <p:nvPr/>
          </p:nvSpPr>
          <p:spPr>
            <a:xfrm>
              <a:off x="2188175" y="2996450"/>
              <a:ext cx="26625" cy="65475"/>
            </a:xfrm>
            <a:custGeom>
              <a:avLst/>
              <a:gdLst/>
              <a:ahLst/>
              <a:cxnLst/>
              <a:rect l="l" t="t" r="r" b="b"/>
              <a:pathLst>
                <a:path w="1065" h="2619" extrusionOk="0">
                  <a:moveTo>
                    <a:pt x="378" y="1"/>
                  </a:moveTo>
                  <a:cubicBezTo>
                    <a:pt x="361" y="1"/>
                    <a:pt x="343" y="2"/>
                    <a:pt x="325" y="5"/>
                  </a:cubicBezTo>
                  <a:cubicBezTo>
                    <a:pt x="133" y="33"/>
                    <a:pt x="1" y="212"/>
                    <a:pt x="29" y="401"/>
                  </a:cubicBezTo>
                  <a:lnTo>
                    <a:pt x="336" y="2322"/>
                  </a:lnTo>
                  <a:cubicBezTo>
                    <a:pt x="361" y="2493"/>
                    <a:pt x="511" y="2618"/>
                    <a:pt x="683" y="2618"/>
                  </a:cubicBezTo>
                  <a:cubicBezTo>
                    <a:pt x="700" y="2618"/>
                    <a:pt x="718" y="2615"/>
                    <a:pt x="740" y="2615"/>
                  </a:cubicBezTo>
                  <a:cubicBezTo>
                    <a:pt x="932" y="2582"/>
                    <a:pt x="1065" y="2408"/>
                    <a:pt x="1032" y="2215"/>
                  </a:cubicBezTo>
                  <a:lnTo>
                    <a:pt x="729" y="294"/>
                  </a:lnTo>
                  <a:cubicBezTo>
                    <a:pt x="700" y="122"/>
                    <a:pt x="547" y="1"/>
                    <a:pt x="378"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g115a7c51865_0_26"/>
            <p:cNvSpPr/>
            <p:nvPr/>
          </p:nvSpPr>
          <p:spPr>
            <a:xfrm>
              <a:off x="2126500" y="3035825"/>
              <a:ext cx="26525" cy="65450"/>
            </a:xfrm>
            <a:custGeom>
              <a:avLst/>
              <a:gdLst/>
              <a:ahLst/>
              <a:cxnLst/>
              <a:rect l="l" t="t" r="r" b="b"/>
              <a:pathLst>
                <a:path w="1061" h="2618" extrusionOk="0">
                  <a:moveTo>
                    <a:pt x="376" y="0"/>
                  </a:moveTo>
                  <a:cubicBezTo>
                    <a:pt x="358" y="0"/>
                    <a:pt x="340" y="2"/>
                    <a:pt x="322" y="4"/>
                  </a:cubicBezTo>
                  <a:cubicBezTo>
                    <a:pt x="129" y="33"/>
                    <a:pt x="0" y="211"/>
                    <a:pt x="29" y="401"/>
                  </a:cubicBezTo>
                  <a:lnTo>
                    <a:pt x="332" y="2325"/>
                  </a:lnTo>
                  <a:cubicBezTo>
                    <a:pt x="361" y="2496"/>
                    <a:pt x="511" y="2618"/>
                    <a:pt x="682" y="2618"/>
                  </a:cubicBezTo>
                  <a:cubicBezTo>
                    <a:pt x="700" y="2618"/>
                    <a:pt x="718" y="2614"/>
                    <a:pt x="736" y="2614"/>
                  </a:cubicBezTo>
                  <a:cubicBezTo>
                    <a:pt x="929" y="2582"/>
                    <a:pt x="1061" y="2407"/>
                    <a:pt x="1032" y="2218"/>
                  </a:cubicBezTo>
                  <a:lnTo>
                    <a:pt x="725" y="293"/>
                  </a:lnTo>
                  <a:cubicBezTo>
                    <a:pt x="699" y="122"/>
                    <a:pt x="547" y="0"/>
                    <a:pt x="37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g115a7c51865_0_26"/>
            <p:cNvSpPr/>
            <p:nvPr/>
          </p:nvSpPr>
          <p:spPr>
            <a:xfrm>
              <a:off x="2070975" y="3069600"/>
              <a:ext cx="22250" cy="69525"/>
            </a:xfrm>
            <a:custGeom>
              <a:avLst/>
              <a:gdLst/>
              <a:ahLst/>
              <a:cxnLst/>
              <a:rect l="l" t="t" r="r" b="b"/>
              <a:pathLst>
                <a:path w="890" h="2781" extrusionOk="0">
                  <a:moveTo>
                    <a:pt x="300" y="0"/>
                  </a:moveTo>
                  <a:cubicBezTo>
                    <a:pt x="288" y="0"/>
                    <a:pt x="274" y="1"/>
                    <a:pt x="261" y="3"/>
                  </a:cubicBezTo>
                  <a:cubicBezTo>
                    <a:pt x="111" y="21"/>
                    <a:pt x="1" y="160"/>
                    <a:pt x="22" y="310"/>
                  </a:cubicBezTo>
                  <a:lnTo>
                    <a:pt x="318" y="2541"/>
                  </a:lnTo>
                  <a:cubicBezTo>
                    <a:pt x="336" y="2683"/>
                    <a:pt x="456" y="2781"/>
                    <a:pt x="593" y="2781"/>
                  </a:cubicBezTo>
                  <a:cubicBezTo>
                    <a:pt x="598" y="2781"/>
                    <a:pt x="603" y="2781"/>
                    <a:pt x="608" y="2781"/>
                  </a:cubicBezTo>
                  <a:lnTo>
                    <a:pt x="629" y="2781"/>
                  </a:lnTo>
                  <a:cubicBezTo>
                    <a:pt x="783" y="2759"/>
                    <a:pt x="890" y="2623"/>
                    <a:pt x="872" y="2474"/>
                  </a:cubicBezTo>
                  <a:lnTo>
                    <a:pt x="575" y="238"/>
                  </a:lnTo>
                  <a:cubicBezTo>
                    <a:pt x="556" y="101"/>
                    <a:pt x="438" y="0"/>
                    <a:pt x="300"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g115a7c51865_0_26"/>
            <p:cNvSpPr/>
            <p:nvPr/>
          </p:nvSpPr>
          <p:spPr>
            <a:xfrm>
              <a:off x="1981900" y="3055825"/>
              <a:ext cx="128550" cy="227450"/>
            </a:xfrm>
            <a:custGeom>
              <a:avLst/>
              <a:gdLst/>
              <a:ahLst/>
              <a:cxnLst/>
              <a:rect l="l" t="t" r="r" b="b"/>
              <a:pathLst>
                <a:path w="5142" h="9098" extrusionOk="0">
                  <a:moveTo>
                    <a:pt x="3571" y="354"/>
                  </a:moveTo>
                  <a:cubicBezTo>
                    <a:pt x="3581" y="354"/>
                    <a:pt x="3589" y="357"/>
                    <a:pt x="3596" y="357"/>
                  </a:cubicBezTo>
                  <a:cubicBezTo>
                    <a:pt x="3589" y="357"/>
                    <a:pt x="3578" y="354"/>
                    <a:pt x="3571" y="354"/>
                  </a:cubicBezTo>
                  <a:close/>
                  <a:moveTo>
                    <a:pt x="3699" y="372"/>
                  </a:moveTo>
                  <a:cubicBezTo>
                    <a:pt x="3710" y="375"/>
                    <a:pt x="3717" y="375"/>
                    <a:pt x="3728" y="379"/>
                  </a:cubicBezTo>
                  <a:cubicBezTo>
                    <a:pt x="3717" y="375"/>
                    <a:pt x="3706" y="375"/>
                    <a:pt x="3699" y="372"/>
                  </a:cubicBezTo>
                  <a:close/>
                  <a:moveTo>
                    <a:pt x="3764" y="386"/>
                  </a:moveTo>
                  <a:cubicBezTo>
                    <a:pt x="3771" y="390"/>
                    <a:pt x="3781" y="390"/>
                    <a:pt x="3789" y="393"/>
                  </a:cubicBezTo>
                  <a:cubicBezTo>
                    <a:pt x="3778" y="390"/>
                    <a:pt x="3771" y="390"/>
                    <a:pt x="3764" y="386"/>
                  </a:cubicBezTo>
                  <a:close/>
                  <a:moveTo>
                    <a:pt x="4135" y="540"/>
                  </a:moveTo>
                  <a:cubicBezTo>
                    <a:pt x="4142" y="543"/>
                    <a:pt x="4149" y="547"/>
                    <a:pt x="4153" y="550"/>
                  </a:cubicBezTo>
                  <a:cubicBezTo>
                    <a:pt x="4146" y="547"/>
                    <a:pt x="4142" y="543"/>
                    <a:pt x="4135" y="540"/>
                  </a:cubicBezTo>
                  <a:close/>
                  <a:moveTo>
                    <a:pt x="4288" y="643"/>
                  </a:moveTo>
                  <a:lnTo>
                    <a:pt x="4288" y="643"/>
                  </a:lnTo>
                  <a:cubicBezTo>
                    <a:pt x="4292" y="650"/>
                    <a:pt x="4299" y="657"/>
                    <a:pt x="4306" y="661"/>
                  </a:cubicBezTo>
                  <a:cubicBezTo>
                    <a:pt x="4299" y="657"/>
                    <a:pt x="4296" y="650"/>
                    <a:pt x="4288" y="643"/>
                  </a:cubicBezTo>
                  <a:close/>
                  <a:moveTo>
                    <a:pt x="4381" y="729"/>
                  </a:moveTo>
                  <a:lnTo>
                    <a:pt x="4410" y="757"/>
                  </a:lnTo>
                  <a:cubicBezTo>
                    <a:pt x="4399" y="747"/>
                    <a:pt x="4392" y="736"/>
                    <a:pt x="4381" y="729"/>
                  </a:cubicBezTo>
                  <a:close/>
                  <a:moveTo>
                    <a:pt x="1703" y="0"/>
                  </a:moveTo>
                  <a:cubicBezTo>
                    <a:pt x="764" y="0"/>
                    <a:pt x="0" y="750"/>
                    <a:pt x="0" y="1675"/>
                  </a:cubicBezTo>
                  <a:lnTo>
                    <a:pt x="0" y="7423"/>
                  </a:lnTo>
                  <a:cubicBezTo>
                    <a:pt x="0" y="8348"/>
                    <a:pt x="764" y="9098"/>
                    <a:pt x="1703" y="9098"/>
                  </a:cubicBezTo>
                  <a:lnTo>
                    <a:pt x="3439" y="9098"/>
                  </a:lnTo>
                  <a:cubicBezTo>
                    <a:pt x="4378" y="9098"/>
                    <a:pt x="5142" y="8348"/>
                    <a:pt x="5142" y="7423"/>
                  </a:cubicBezTo>
                  <a:lnTo>
                    <a:pt x="5142" y="2421"/>
                  </a:lnTo>
                  <a:lnTo>
                    <a:pt x="4435" y="2710"/>
                  </a:lnTo>
                  <a:lnTo>
                    <a:pt x="4435" y="7423"/>
                  </a:lnTo>
                  <a:cubicBezTo>
                    <a:pt x="4435" y="7966"/>
                    <a:pt x="3989" y="8405"/>
                    <a:pt x="3439" y="8405"/>
                  </a:cubicBezTo>
                  <a:lnTo>
                    <a:pt x="1703" y="8405"/>
                  </a:lnTo>
                  <a:cubicBezTo>
                    <a:pt x="1154" y="8405"/>
                    <a:pt x="707" y="7962"/>
                    <a:pt x="707" y="7423"/>
                  </a:cubicBezTo>
                  <a:lnTo>
                    <a:pt x="707" y="1675"/>
                  </a:lnTo>
                  <a:cubicBezTo>
                    <a:pt x="707" y="1136"/>
                    <a:pt x="1154" y="697"/>
                    <a:pt x="1703" y="697"/>
                  </a:cubicBezTo>
                  <a:lnTo>
                    <a:pt x="3439" y="697"/>
                  </a:lnTo>
                  <a:cubicBezTo>
                    <a:pt x="3646" y="697"/>
                    <a:pt x="3839" y="757"/>
                    <a:pt x="3996" y="864"/>
                  </a:cubicBezTo>
                  <a:lnTo>
                    <a:pt x="4546" y="404"/>
                  </a:lnTo>
                  <a:cubicBezTo>
                    <a:pt x="4249" y="150"/>
                    <a:pt x="3860" y="0"/>
                    <a:pt x="343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0" name="Google Shape;250;g115a7c51865_0_26"/>
          <p:cNvGrpSpPr/>
          <p:nvPr/>
        </p:nvGrpSpPr>
        <p:grpSpPr>
          <a:xfrm>
            <a:off x="2868646" y="3408184"/>
            <a:ext cx="267235" cy="267250"/>
            <a:chOff x="2657950" y="4285450"/>
            <a:chExt cx="328500" cy="328600"/>
          </a:xfrm>
        </p:grpSpPr>
        <p:sp>
          <p:nvSpPr>
            <p:cNvPr id="251" name="Google Shape;251;g115a7c51865_0_26"/>
            <p:cNvSpPr/>
            <p:nvPr/>
          </p:nvSpPr>
          <p:spPr>
            <a:xfrm>
              <a:off x="2657950" y="4285450"/>
              <a:ext cx="328500" cy="328600"/>
            </a:xfrm>
            <a:custGeom>
              <a:avLst/>
              <a:gdLst/>
              <a:ahLst/>
              <a:cxnLst/>
              <a:rect l="l" t="t" r="r" b="b"/>
              <a:pathLst>
                <a:path w="13140" h="13144" extrusionOk="0">
                  <a:moveTo>
                    <a:pt x="11037" y="665"/>
                  </a:moveTo>
                  <a:cubicBezTo>
                    <a:pt x="11829" y="665"/>
                    <a:pt x="12476" y="1311"/>
                    <a:pt x="12476" y="2108"/>
                  </a:cubicBezTo>
                  <a:lnTo>
                    <a:pt x="12476" y="11041"/>
                  </a:lnTo>
                  <a:cubicBezTo>
                    <a:pt x="12476" y="11833"/>
                    <a:pt x="11829" y="12479"/>
                    <a:pt x="11037" y="12479"/>
                  </a:cubicBezTo>
                  <a:lnTo>
                    <a:pt x="2104" y="12479"/>
                  </a:lnTo>
                  <a:cubicBezTo>
                    <a:pt x="1311" y="12479"/>
                    <a:pt x="665" y="11833"/>
                    <a:pt x="665" y="11041"/>
                  </a:cubicBezTo>
                  <a:lnTo>
                    <a:pt x="665" y="2108"/>
                  </a:lnTo>
                  <a:cubicBezTo>
                    <a:pt x="665" y="1311"/>
                    <a:pt x="1311" y="669"/>
                    <a:pt x="2104" y="669"/>
                  </a:cubicBezTo>
                  <a:lnTo>
                    <a:pt x="2104" y="665"/>
                  </a:lnTo>
                  <a:close/>
                  <a:moveTo>
                    <a:pt x="2104" y="1"/>
                  </a:moveTo>
                  <a:cubicBezTo>
                    <a:pt x="943" y="1"/>
                    <a:pt x="1" y="947"/>
                    <a:pt x="1" y="2108"/>
                  </a:cubicBezTo>
                  <a:lnTo>
                    <a:pt x="1" y="11037"/>
                  </a:lnTo>
                  <a:cubicBezTo>
                    <a:pt x="1" y="12197"/>
                    <a:pt x="943" y="13144"/>
                    <a:pt x="2104" y="13144"/>
                  </a:cubicBezTo>
                  <a:lnTo>
                    <a:pt x="11037" y="13144"/>
                  </a:lnTo>
                  <a:cubicBezTo>
                    <a:pt x="12197" y="13144"/>
                    <a:pt x="13140" y="12201"/>
                    <a:pt x="13140" y="11037"/>
                  </a:cubicBezTo>
                  <a:lnTo>
                    <a:pt x="13140" y="2108"/>
                  </a:lnTo>
                  <a:cubicBezTo>
                    <a:pt x="13140" y="947"/>
                    <a:pt x="12197" y="1"/>
                    <a:pt x="11037"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115a7c51865_0_26"/>
            <p:cNvSpPr/>
            <p:nvPr/>
          </p:nvSpPr>
          <p:spPr>
            <a:xfrm>
              <a:off x="2664025" y="4371775"/>
              <a:ext cx="321100" cy="16625"/>
            </a:xfrm>
            <a:custGeom>
              <a:avLst/>
              <a:gdLst/>
              <a:ahLst/>
              <a:cxnLst/>
              <a:rect l="l" t="t" r="r" b="b"/>
              <a:pathLst>
                <a:path w="12844" h="665" extrusionOk="0">
                  <a:moveTo>
                    <a:pt x="332" y="1"/>
                  </a:moveTo>
                  <a:cubicBezTo>
                    <a:pt x="147" y="1"/>
                    <a:pt x="0" y="150"/>
                    <a:pt x="0" y="333"/>
                  </a:cubicBezTo>
                  <a:cubicBezTo>
                    <a:pt x="0" y="518"/>
                    <a:pt x="147" y="665"/>
                    <a:pt x="332" y="665"/>
                  </a:cubicBezTo>
                  <a:lnTo>
                    <a:pt x="12508" y="665"/>
                  </a:lnTo>
                  <a:cubicBezTo>
                    <a:pt x="12693" y="665"/>
                    <a:pt x="12843" y="518"/>
                    <a:pt x="12843" y="333"/>
                  </a:cubicBezTo>
                  <a:cubicBezTo>
                    <a:pt x="12843" y="150"/>
                    <a:pt x="12693" y="1"/>
                    <a:pt x="12508"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g115a7c51865_0_26"/>
            <p:cNvSpPr/>
            <p:nvPr/>
          </p:nvSpPr>
          <p:spPr>
            <a:xfrm>
              <a:off x="2741325" y="4321525"/>
              <a:ext cx="35550" cy="35550"/>
            </a:xfrm>
            <a:custGeom>
              <a:avLst/>
              <a:gdLst/>
              <a:ahLst/>
              <a:cxnLst/>
              <a:rect l="l" t="t" r="r" b="b"/>
              <a:pathLst>
                <a:path w="1422" h="1422" extrusionOk="0">
                  <a:moveTo>
                    <a:pt x="711" y="0"/>
                  </a:moveTo>
                  <a:cubicBezTo>
                    <a:pt x="318" y="0"/>
                    <a:pt x="0" y="318"/>
                    <a:pt x="0" y="711"/>
                  </a:cubicBezTo>
                  <a:cubicBezTo>
                    <a:pt x="0" y="1104"/>
                    <a:pt x="318" y="1421"/>
                    <a:pt x="711" y="1421"/>
                  </a:cubicBezTo>
                  <a:cubicBezTo>
                    <a:pt x="1104" y="1421"/>
                    <a:pt x="1421" y="1104"/>
                    <a:pt x="1421" y="711"/>
                  </a:cubicBezTo>
                  <a:cubicBezTo>
                    <a:pt x="1421" y="318"/>
                    <a:pt x="1104" y="0"/>
                    <a:pt x="711"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g115a7c51865_0_26"/>
            <p:cNvSpPr/>
            <p:nvPr/>
          </p:nvSpPr>
          <p:spPr>
            <a:xfrm>
              <a:off x="2864950" y="4321525"/>
              <a:ext cx="35550" cy="35550"/>
            </a:xfrm>
            <a:custGeom>
              <a:avLst/>
              <a:gdLst/>
              <a:ahLst/>
              <a:cxnLst/>
              <a:rect l="l" t="t" r="r" b="b"/>
              <a:pathLst>
                <a:path w="1422" h="1422" extrusionOk="0">
                  <a:moveTo>
                    <a:pt x="711" y="0"/>
                  </a:moveTo>
                  <a:cubicBezTo>
                    <a:pt x="318" y="0"/>
                    <a:pt x="0" y="318"/>
                    <a:pt x="0" y="711"/>
                  </a:cubicBezTo>
                  <a:cubicBezTo>
                    <a:pt x="0" y="1104"/>
                    <a:pt x="318" y="1421"/>
                    <a:pt x="711" y="1421"/>
                  </a:cubicBezTo>
                  <a:cubicBezTo>
                    <a:pt x="1104" y="1421"/>
                    <a:pt x="1421" y="1104"/>
                    <a:pt x="1421" y="711"/>
                  </a:cubicBezTo>
                  <a:cubicBezTo>
                    <a:pt x="1421" y="318"/>
                    <a:pt x="1104" y="0"/>
                    <a:pt x="711"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g115a7c51865_0_26"/>
            <p:cNvSpPr/>
            <p:nvPr/>
          </p:nvSpPr>
          <p:spPr>
            <a:xfrm>
              <a:off x="2695175" y="4437550"/>
              <a:ext cx="57950" cy="92875"/>
            </a:xfrm>
            <a:custGeom>
              <a:avLst/>
              <a:gdLst/>
              <a:ahLst/>
              <a:cxnLst/>
              <a:rect l="l" t="t" r="r" b="b"/>
              <a:pathLst>
                <a:path w="2318" h="3715" extrusionOk="0">
                  <a:moveTo>
                    <a:pt x="1575" y="1"/>
                  </a:moveTo>
                  <a:lnTo>
                    <a:pt x="1575" y="2582"/>
                  </a:lnTo>
                  <a:cubicBezTo>
                    <a:pt x="1575" y="2729"/>
                    <a:pt x="1539" y="2847"/>
                    <a:pt x="1471" y="2929"/>
                  </a:cubicBezTo>
                  <a:cubicBezTo>
                    <a:pt x="1400" y="3014"/>
                    <a:pt x="1300" y="3057"/>
                    <a:pt x="1164" y="3057"/>
                  </a:cubicBezTo>
                  <a:cubicBezTo>
                    <a:pt x="1029" y="3057"/>
                    <a:pt x="925" y="3011"/>
                    <a:pt x="850" y="2925"/>
                  </a:cubicBezTo>
                  <a:cubicBezTo>
                    <a:pt x="779" y="2836"/>
                    <a:pt x="743" y="2714"/>
                    <a:pt x="740" y="2554"/>
                  </a:cubicBezTo>
                  <a:lnTo>
                    <a:pt x="0" y="2554"/>
                  </a:lnTo>
                  <a:cubicBezTo>
                    <a:pt x="0" y="2921"/>
                    <a:pt x="111" y="3204"/>
                    <a:pt x="325" y="3407"/>
                  </a:cubicBezTo>
                  <a:cubicBezTo>
                    <a:pt x="543" y="3614"/>
                    <a:pt x="825" y="3714"/>
                    <a:pt x="1175" y="3714"/>
                  </a:cubicBezTo>
                  <a:cubicBezTo>
                    <a:pt x="1525" y="3714"/>
                    <a:pt x="1800" y="3614"/>
                    <a:pt x="2007" y="3418"/>
                  </a:cubicBezTo>
                  <a:cubicBezTo>
                    <a:pt x="2214" y="3218"/>
                    <a:pt x="2318" y="2939"/>
                    <a:pt x="2318" y="2582"/>
                  </a:cubicBezTo>
                  <a:lnTo>
                    <a:pt x="2318" y="1"/>
                  </a:ln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115a7c51865_0_26"/>
            <p:cNvSpPr/>
            <p:nvPr/>
          </p:nvSpPr>
          <p:spPr>
            <a:xfrm>
              <a:off x="2769875" y="4455325"/>
              <a:ext cx="76000" cy="75350"/>
            </a:xfrm>
            <a:custGeom>
              <a:avLst/>
              <a:gdLst/>
              <a:ahLst/>
              <a:cxnLst/>
              <a:rect l="l" t="t" r="r" b="b"/>
              <a:pathLst>
                <a:path w="3040" h="3014" extrusionOk="0">
                  <a:moveTo>
                    <a:pt x="1522" y="650"/>
                  </a:moveTo>
                  <a:cubicBezTo>
                    <a:pt x="1658" y="650"/>
                    <a:pt x="1786" y="682"/>
                    <a:pt x="1907" y="750"/>
                  </a:cubicBezTo>
                  <a:cubicBezTo>
                    <a:pt x="2025" y="822"/>
                    <a:pt x="2122" y="918"/>
                    <a:pt x="2190" y="1047"/>
                  </a:cubicBezTo>
                  <a:cubicBezTo>
                    <a:pt x="2261" y="1175"/>
                    <a:pt x="2297" y="1329"/>
                    <a:pt x="2297" y="1507"/>
                  </a:cubicBezTo>
                  <a:cubicBezTo>
                    <a:pt x="2297" y="1686"/>
                    <a:pt x="2261" y="1839"/>
                    <a:pt x="2190" y="1968"/>
                  </a:cubicBezTo>
                  <a:cubicBezTo>
                    <a:pt x="2122" y="2096"/>
                    <a:pt x="2025" y="2196"/>
                    <a:pt x="1907" y="2264"/>
                  </a:cubicBezTo>
                  <a:cubicBezTo>
                    <a:pt x="1786" y="2332"/>
                    <a:pt x="1661" y="2368"/>
                    <a:pt x="1522" y="2368"/>
                  </a:cubicBezTo>
                  <a:cubicBezTo>
                    <a:pt x="1390" y="2368"/>
                    <a:pt x="1265" y="2332"/>
                    <a:pt x="1147" y="2260"/>
                  </a:cubicBezTo>
                  <a:cubicBezTo>
                    <a:pt x="1029" y="2189"/>
                    <a:pt x="933" y="2089"/>
                    <a:pt x="861" y="1957"/>
                  </a:cubicBezTo>
                  <a:cubicBezTo>
                    <a:pt x="790" y="1825"/>
                    <a:pt x="754" y="1671"/>
                    <a:pt x="754" y="1496"/>
                  </a:cubicBezTo>
                  <a:cubicBezTo>
                    <a:pt x="754" y="1321"/>
                    <a:pt x="790" y="1168"/>
                    <a:pt x="861" y="1039"/>
                  </a:cubicBezTo>
                  <a:cubicBezTo>
                    <a:pt x="933" y="911"/>
                    <a:pt x="1026" y="814"/>
                    <a:pt x="1143" y="747"/>
                  </a:cubicBezTo>
                  <a:cubicBezTo>
                    <a:pt x="1258" y="682"/>
                    <a:pt x="1386" y="650"/>
                    <a:pt x="1522" y="650"/>
                  </a:cubicBezTo>
                  <a:close/>
                  <a:moveTo>
                    <a:pt x="1333" y="0"/>
                  </a:moveTo>
                  <a:cubicBezTo>
                    <a:pt x="1083" y="0"/>
                    <a:pt x="858" y="61"/>
                    <a:pt x="654" y="186"/>
                  </a:cubicBezTo>
                  <a:cubicBezTo>
                    <a:pt x="454" y="307"/>
                    <a:pt x="294" y="482"/>
                    <a:pt x="176" y="711"/>
                  </a:cubicBezTo>
                  <a:cubicBezTo>
                    <a:pt x="58" y="939"/>
                    <a:pt x="1" y="1200"/>
                    <a:pt x="1" y="1496"/>
                  </a:cubicBezTo>
                  <a:cubicBezTo>
                    <a:pt x="1" y="1796"/>
                    <a:pt x="58" y="2061"/>
                    <a:pt x="176" y="2289"/>
                  </a:cubicBezTo>
                  <a:cubicBezTo>
                    <a:pt x="294" y="2521"/>
                    <a:pt x="454" y="2700"/>
                    <a:pt x="654" y="2825"/>
                  </a:cubicBezTo>
                  <a:cubicBezTo>
                    <a:pt x="858" y="2950"/>
                    <a:pt x="1083" y="3014"/>
                    <a:pt x="1329" y="3014"/>
                  </a:cubicBezTo>
                  <a:cubicBezTo>
                    <a:pt x="1543" y="3014"/>
                    <a:pt x="1736" y="2971"/>
                    <a:pt x="1904" y="2878"/>
                  </a:cubicBezTo>
                  <a:cubicBezTo>
                    <a:pt x="2072" y="2789"/>
                    <a:pt x="2200" y="2678"/>
                    <a:pt x="2297" y="2539"/>
                  </a:cubicBezTo>
                  <a:lnTo>
                    <a:pt x="2297" y="2967"/>
                  </a:lnTo>
                  <a:lnTo>
                    <a:pt x="3039" y="2967"/>
                  </a:lnTo>
                  <a:lnTo>
                    <a:pt x="3039" y="47"/>
                  </a:lnTo>
                  <a:lnTo>
                    <a:pt x="2297" y="47"/>
                  </a:lnTo>
                  <a:lnTo>
                    <a:pt x="2297" y="465"/>
                  </a:lnTo>
                  <a:cubicBezTo>
                    <a:pt x="2200" y="332"/>
                    <a:pt x="2068" y="222"/>
                    <a:pt x="1904" y="133"/>
                  </a:cubicBezTo>
                  <a:cubicBezTo>
                    <a:pt x="1743" y="43"/>
                    <a:pt x="1550" y="0"/>
                    <a:pt x="1333"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g115a7c51865_0_26"/>
            <p:cNvSpPr/>
            <p:nvPr/>
          </p:nvSpPr>
          <p:spPr>
            <a:xfrm>
              <a:off x="2863875" y="4455500"/>
              <a:ext cx="69550" cy="74025"/>
            </a:xfrm>
            <a:custGeom>
              <a:avLst/>
              <a:gdLst/>
              <a:ahLst/>
              <a:cxnLst/>
              <a:rect l="l" t="t" r="r" b="b"/>
              <a:pathLst>
                <a:path w="2782" h="2961" extrusionOk="0">
                  <a:moveTo>
                    <a:pt x="1618" y="1"/>
                  </a:moveTo>
                  <a:cubicBezTo>
                    <a:pt x="1436" y="1"/>
                    <a:pt x="1268" y="36"/>
                    <a:pt x="1114" y="108"/>
                  </a:cubicBezTo>
                  <a:cubicBezTo>
                    <a:pt x="961" y="179"/>
                    <a:pt x="836" y="279"/>
                    <a:pt x="740" y="404"/>
                  </a:cubicBezTo>
                  <a:lnTo>
                    <a:pt x="740" y="43"/>
                  </a:lnTo>
                  <a:lnTo>
                    <a:pt x="1" y="43"/>
                  </a:lnTo>
                  <a:lnTo>
                    <a:pt x="1" y="2960"/>
                  </a:lnTo>
                  <a:lnTo>
                    <a:pt x="740" y="2960"/>
                  </a:lnTo>
                  <a:lnTo>
                    <a:pt x="740" y="1347"/>
                  </a:lnTo>
                  <a:cubicBezTo>
                    <a:pt x="740" y="1115"/>
                    <a:pt x="797" y="936"/>
                    <a:pt x="915" y="815"/>
                  </a:cubicBezTo>
                  <a:cubicBezTo>
                    <a:pt x="1032" y="690"/>
                    <a:pt x="1193" y="625"/>
                    <a:pt x="1397" y="625"/>
                  </a:cubicBezTo>
                  <a:cubicBezTo>
                    <a:pt x="1596" y="625"/>
                    <a:pt x="1754" y="690"/>
                    <a:pt x="1871" y="815"/>
                  </a:cubicBezTo>
                  <a:cubicBezTo>
                    <a:pt x="1986" y="936"/>
                    <a:pt x="2043" y="1115"/>
                    <a:pt x="2043" y="1347"/>
                  </a:cubicBezTo>
                  <a:lnTo>
                    <a:pt x="2043" y="2960"/>
                  </a:lnTo>
                  <a:lnTo>
                    <a:pt x="2782" y="2960"/>
                  </a:lnTo>
                  <a:lnTo>
                    <a:pt x="2782" y="1247"/>
                  </a:lnTo>
                  <a:cubicBezTo>
                    <a:pt x="2782" y="854"/>
                    <a:pt x="2675" y="547"/>
                    <a:pt x="2461" y="329"/>
                  </a:cubicBezTo>
                  <a:cubicBezTo>
                    <a:pt x="2246" y="108"/>
                    <a:pt x="1964" y="1"/>
                    <a:pt x="1618"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8" name="Google Shape;258;g115a7c51865_0_26"/>
          <p:cNvGrpSpPr/>
          <p:nvPr/>
        </p:nvGrpSpPr>
        <p:grpSpPr>
          <a:xfrm>
            <a:off x="2942896" y="4672392"/>
            <a:ext cx="149448" cy="260618"/>
            <a:chOff x="5392425" y="4282700"/>
            <a:chExt cx="191575" cy="334125"/>
          </a:xfrm>
        </p:grpSpPr>
        <p:sp>
          <p:nvSpPr>
            <p:cNvPr id="259" name="Google Shape;259;g115a7c51865_0_26"/>
            <p:cNvSpPr/>
            <p:nvPr/>
          </p:nvSpPr>
          <p:spPr>
            <a:xfrm>
              <a:off x="5393500" y="4543250"/>
              <a:ext cx="189450" cy="16525"/>
            </a:xfrm>
            <a:custGeom>
              <a:avLst/>
              <a:gdLst/>
              <a:ahLst/>
              <a:cxnLst/>
              <a:rect l="l" t="t" r="r" b="b"/>
              <a:pathLst>
                <a:path w="7578" h="661" extrusionOk="0">
                  <a:moveTo>
                    <a:pt x="329" y="0"/>
                  </a:moveTo>
                  <a:cubicBezTo>
                    <a:pt x="147" y="0"/>
                    <a:pt x="1" y="147"/>
                    <a:pt x="1" y="329"/>
                  </a:cubicBezTo>
                  <a:cubicBezTo>
                    <a:pt x="1" y="514"/>
                    <a:pt x="147" y="661"/>
                    <a:pt x="329" y="661"/>
                  </a:cubicBezTo>
                  <a:lnTo>
                    <a:pt x="7249" y="661"/>
                  </a:lnTo>
                  <a:cubicBezTo>
                    <a:pt x="7431" y="661"/>
                    <a:pt x="7577" y="514"/>
                    <a:pt x="7577" y="329"/>
                  </a:cubicBezTo>
                  <a:cubicBezTo>
                    <a:pt x="7577" y="147"/>
                    <a:pt x="7431" y="0"/>
                    <a:pt x="724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0" name="Google Shape;260;g115a7c51865_0_26"/>
            <p:cNvGrpSpPr/>
            <p:nvPr/>
          </p:nvGrpSpPr>
          <p:grpSpPr>
            <a:xfrm>
              <a:off x="5392425" y="4282700"/>
              <a:ext cx="191575" cy="334125"/>
              <a:chOff x="5392425" y="4282700"/>
              <a:chExt cx="191575" cy="334125"/>
            </a:xfrm>
          </p:grpSpPr>
          <p:sp>
            <p:nvSpPr>
              <p:cNvPr id="261" name="Google Shape;261;g115a7c51865_0_26"/>
              <p:cNvSpPr/>
              <p:nvPr/>
            </p:nvSpPr>
            <p:spPr>
              <a:xfrm>
                <a:off x="5392425" y="4282700"/>
                <a:ext cx="191575" cy="334125"/>
              </a:xfrm>
              <a:custGeom>
                <a:avLst/>
                <a:gdLst/>
                <a:ahLst/>
                <a:cxnLst/>
                <a:rect l="l" t="t" r="r" b="b"/>
                <a:pathLst>
                  <a:path w="7663" h="13365" extrusionOk="0">
                    <a:moveTo>
                      <a:pt x="6388" y="664"/>
                    </a:moveTo>
                    <a:cubicBezTo>
                      <a:pt x="6728" y="664"/>
                      <a:pt x="7002" y="939"/>
                      <a:pt x="7002" y="1275"/>
                    </a:cubicBezTo>
                    <a:lnTo>
                      <a:pt x="7002" y="12090"/>
                    </a:lnTo>
                    <a:cubicBezTo>
                      <a:pt x="7002" y="12425"/>
                      <a:pt x="6728" y="12700"/>
                      <a:pt x="6388" y="12700"/>
                    </a:cubicBezTo>
                    <a:lnTo>
                      <a:pt x="1276" y="12700"/>
                    </a:lnTo>
                    <a:cubicBezTo>
                      <a:pt x="936" y="12700"/>
                      <a:pt x="665" y="12425"/>
                      <a:pt x="665" y="12090"/>
                    </a:cubicBezTo>
                    <a:lnTo>
                      <a:pt x="665" y="1275"/>
                    </a:lnTo>
                    <a:cubicBezTo>
                      <a:pt x="665" y="939"/>
                      <a:pt x="936" y="664"/>
                      <a:pt x="1276" y="664"/>
                    </a:cubicBezTo>
                    <a:close/>
                    <a:moveTo>
                      <a:pt x="1276" y="0"/>
                    </a:moveTo>
                    <a:cubicBezTo>
                      <a:pt x="572" y="0"/>
                      <a:pt x="1" y="575"/>
                      <a:pt x="1" y="1275"/>
                    </a:cubicBezTo>
                    <a:lnTo>
                      <a:pt x="1" y="12090"/>
                    </a:lnTo>
                    <a:cubicBezTo>
                      <a:pt x="1" y="12793"/>
                      <a:pt x="572" y="13364"/>
                      <a:pt x="1276" y="13364"/>
                    </a:cubicBezTo>
                    <a:lnTo>
                      <a:pt x="6388" y="13364"/>
                    </a:lnTo>
                    <a:cubicBezTo>
                      <a:pt x="7092" y="13364"/>
                      <a:pt x="7663" y="12793"/>
                      <a:pt x="7663" y="12090"/>
                    </a:cubicBezTo>
                    <a:lnTo>
                      <a:pt x="7663" y="1275"/>
                    </a:lnTo>
                    <a:cubicBezTo>
                      <a:pt x="7663" y="572"/>
                      <a:pt x="7092" y="0"/>
                      <a:pt x="6388"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115a7c51865_0_26"/>
              <p:cNvSpPr/>
              <p:nvPr/>
            </p:nvSpPr>
            <p:spPr>
              <a:xfrm>
                <a:off x="5392525" y="4343475"/>
                <a:ext cx="189525" cy="16625"/>
              </a:xfrm>
              <a:custGeom>
                <a:avLst/>
                <a:gdLst/>
                <a:ahLst/>
                <a:cxnLst/>
                <a:rect l="l" t="t" r="r" b="b"/>
                <a:pathLst>
                  <a:path w="7581" h="665" extrusionOk="0">
                    <a:moveTo>
                      <a:pt x="333" y="1"/>
                    </a:moveTo>
                    <a:cubicBezTo>
                      <a:pt x="150" y="1"/>
                      <a:pt x="0" y="151"/>
                      <a:pt x="0" y="333"/>
                    </a:cubicBezTo>
                    <a:cubicBezTo>
                      <a:pt x="0" y="515"/>
                      <a:pt x="150" y="665"/>
                      <a:pt x="333" y="665"/>
                    </a:cubicBezTo>
                    <a:lnTo>
                      <a:pt x="7248" y="665"/>
                    </a:lnTo>
                    <a:cubicBezTo>
                      <a:pt x="7434" y="665"/>
                      <a:pt x="7580" y="515"/>
                      <a:pt x="7580" y="333"/>
                    </a:cubicBezTo>
                    <a:cubicBezTo>
                      <a:pt x="7580" y="151"/>
                      <a:pt x="7434" y="1"/>
                      <a:pt x="7248"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g115a7c51865_0_26"/>
              <p:cNvSpPr/>
              <p:nvPr/>
            </p:nvSpPr>
            <p:spPr>
              <a:xfrm>
                <a:off x="5422250" y="4385250"/>
                <a:ext cx="133025" cy="133125"/>
              </a:xfrm>
              <a:custGeom>
                <a:avLst/>
                <a:gdLst/>
                <a:ahLst/>
                <a:cxnLst/>
                <a:rect l="l" t="t" r="r" b="b"/>
                <a:pathLst>
                  <a:path w="5321" h="5325" extrusionOk="0">
                    <a:moveTo>
                      <a:pt x="2660" y="633"/>
                    </a:moveTo>
                    <a:cubicBezTo>
                      <a:pt x="3778" y="633"/>
                      <a:pt x="4688" y="1543"/>
                      <a:pt x="4688" y="2661"/>
                    </a:cubicBezTo>
                    <a:cubicBezTo>
                      <a:pt x="4688" y="3782"/>
                      <a:pt x="3778" y="4689"/>
                      <a:pt x="2660" y="4689"/>
                    </a:cubicBezTo>
                    <a:cubicBezTo>
                      <a:pt x="1543" y="4689"/>
                      <a:pt x="632" y="3782"/>
                      <a:pt x="632" y="2661"/>
                    </a:cubicBezTo>
                    <a:cubicBezTo>
                      <a:pt x="632" y="1543"/>
                      <a:pt x="1543" y="633"/>
                      <a:pt x="2660" y="633"/>
                    </a:cubicBezTo>
                    <a:close/>
                    <a:moveTo>
                      <a:pt x="2660" y="1"/>
                    </a:moveTo>
                    <a:cubicBezTo>
                      <a:pt x="1193" y="1"/>
                      <a:pt x="0" y="1193"/>
                      <a:pt x="0" y="2661"/>
                    </a:cubicBezTo>
                    <a:cubicBezTo>
                      <a:pt x="0" y="4128"/>
                      <a:pt x="1193" y="5324"/>
                      <a:pt x="2660" y="5324"/>
                    </a:cubicBezTo>
                    <a:cubicBezTo>
                      <a:pt x="4128" y="5324"/>
                      <a:pt x="5320" y="4128"/>
                      <a:pt x="5320" y="2661"/>
                    </a:cubicBezTo>
                    <a:cubicBezTo>
                      <a:pt x="5320" y="1193"/>
                      <a:pt x="4128" y="1"/>
                      <a:pt x="2660"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64" name="Google Shape;264;g115a7c51865_0_26"/>
          <p:cNvGrpSpPr/>
          <p:nvPr/>
        </p:nvGrpSpPr>
        <p:grpSpPr>
          <a:xfrm>
            <a:off x="2897549" y="4231406"/>
            <a:ext cx="240303" cy="297690"/>
            <a:chOff x="2806750" y="1702938"/>
            <a:chExt cx="265675" cy="329850"/>
          </a:xfrm>
        </p:grpSpPr>
        <p:sp>
          <p:nvSpPr>
            <p:cNvPr id="265" name="Google Shape;265;g115a7c51865_0_26"/>
            <p:cNvSpPr/>
            <p:nvPr/>
          </p:nvSpPr>
          <p:spPr>
            <a:xfrm>
              <a:off x="2898875" y="1765438"/>
              <a:ext cx="110900" cy="114100"/>
            </a:xfrm>
            <a:custGeom>
              <a:avLst/>
              <a:gdLst/>
              <a:ahLst/>
              <a:cxnLst/>
              <a:rect l="l" t="t" r="r" b="b"/>
              <a:pathLst>
                <a:path w="4436" h="4564" extrusionOk="0">
                  <a:moveTo>
                    <a:pt x="2175" y="821"/>
                  </a:moveTo>
                  <a:cubicBezTo>
                    <a:pt x="3282" y="821"/>
                    <a:pt x="3289" y="2435"/>
                    <a:pt x="2175" y="2435"/>
                  </a:cubicBezTo>
                  <a:lnTo>
                    <a:pt x="868" y="2435"/>
                  </a:lnTo>
                  <a:lnTo>
                    <a:pt x="868" y="821"/>
                  </a:lnTo>
                  <a:close/>
                  <a:moveTo>
                    <a:pt x="2175" y="0"/>
                  </a:moveTo>
                  <a:cubicBezTo>
                    <a:pt x="1450" y="0"/>
                    <a:pt x="725" y="7"/>
                    <a:pt x="1" y="7"/>
                  </a:cubicBezTo>
                  <a:lnTo>
                    <a:pt x="1" y="4563"/>
                  </a:lnTo>
                  <a:lnTo>
                    <a:pt x="868" y="4563"/>
                  </a:lnTo>
                  <a:lnTo>
                    <a:pt x="868" y="3221"/>
                  </a:lnTo>
                  <a:lnTo>
                    <a:pt x="2175" y="3221"/>
                  </a:lnTo>
                  <a:cubicBezTo>
                    <a:pt x="4435" y="3221"/>
                    <a:pt x="4428" y="0"/>
                    <a:pt x="2175"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g115a7c51865_0_26"/>
            <p:cNvSpPr/>
            <p:nvPr/>
          </p:nvSpPr>
          <p:spPr>
            <a:xfrm>
              <a:off x="2821400" y="1702938"/>
              <a:ext cx="234600" cy="275325"/>
            </a:xfrm>
            <a:custGeom>
              <a:avLst/>
              <a:gdLst/>
              <a:ahLst/>
              <a:cxnLst/>
              <a:rect l="l" t="t" r="r" b="b"/>
              <a:pathLst>
                <a:path w="9384" h="11013" extrusionOk="0">
                  <a:moveTo>
                    <a:pt x="4692" y="672"/>
                  </a:moveTo>
                  <a:cubicBezTo>
                    <a:pt x="6909" y="672"/>
                    <a:pt x="8716" y="2475"/>
                    <a:pt x="8716" y="4692"/>
                  </a:cubicBezTo>
                  <a:cubicBezTo>
                    <a:pt x="8716" y="5174"/>
                    <a:pt x="8630" y="5642"/>
                    <a:pt x="8466" y="6085"/>
                  </a:cubicBezTo>
                  <a:cubicBezTo>
                    <a:pt x="8287" y="6570"/>
                    <a:pt x="8020" y="7010"/>
                    <a:pt x="7673" y="7395"/>
                  </a:cubicBezTo>
                  <a:cubicBezTo>
                    <a:pt x="7595" y="7481"/>
                    <a:pt x="7509" y="7559"/>
                    <a:pt x="7438" y="7627"/>
                  </a:cubicBezTo>
                  <a:cubicBezTo>
                    <a:pt x="7427" y="7638"/>
                    <a:pt x="7416" y="7649"/>
                    <a:pt x="7406" y="7663"/>
                  </a:cubicBezTo>
                  <a:cubicBezTo>
                    <a:pt x="7402" y="7667"/>
                    <a:pt x="7398" y="7670"/>
                    <a:pt x="7395" y="7674"/>
                  </a:cubicBezTo>
                  <a:lnTo>
                    <a:pt x="4763" y="10302"/>
                  </a:lnTo>
                  <a:cubicBezTo>
                    <a:pt x="4745" y="10320"/>
                    <a:pt x="4726" y="10339"/>
                    <a:pt x="4697" y="10339"/>
                  </a:cubicBezTo>
                  <a:cubicBezTo>
                    <a:pt x="4676" y="10339"/>
                    <a:pt x="4651" y="10329"/>
                    <a:pt x="4617" y="10298"/>
                  </a:cubicBezTo>
                  <a:lnTo>
                    <a:pt x="2004" y="7684"/>
                  </a:lnTo>
                  <a:lnTo>
                    <a:pt x="1993" y="7674"/>
                  </a:lnTo>
                  <a:cubicBezTo>
                    <a:pt x="1989" y="7670"/>
                    <a:pt x="1986" y="7667"/>
                    <a:pt x="1982" y="7663"/>
                  </a:cubicBezTo>
                  <a:cubicBezTo>
                    <a:pt x="1971" y="7652"/>
                    <a:pt x="1957" y="7642"/>
                    <a:pt x="1946" y="7627"/>
                  </a:cubicBezTo>
                  <a:cubicBezTo>
                    <a:pt x="1879" y="7567"/>
                    <a:pt x="1793" y="7484"/>
                    <a:pt x="1714" y="7395"/>
                  </a:cubicBezTo>
                  <a:cubicBezTo>
                    <a:pt x="1364" y="7010"/>
                    <a:pt x="1097" y="6570"/>
                    <a:pt x="918" y="6085"/>
                  </a:cubicBezTo>
                  <a:cubicBezTo>
                    <a:pt x="754" y="5642"/>
                    <a:pt x="672" y="5174"/>
                    <a:pt x="672" y="4692"/>
                  </a:cubicBezTo>
                  <a:cubicBezTo>
                    <a:pt x="672" y="2475"/>
                    <a:pt x="2475" y="672"/>
                    <a:pt x="4692" y="672"/>
                  </a:cubicBezTo>
                  <a:close/>
                  <a:moveTo>
                    <a:pt x="4692" y="1"/>
                  </a:moveTo>
                  <a:cubicBezTo>
                    <a:pt x="2103" y="1"/>
                    <a:pt x="1" y="2107"/>
                    <a:pt x="1" y="4692"/>
                  </a:cubicBezTo>
                  <a:cubicBezTo>
                    <a:pt x="1" y="5253"/>
                    <a:pt x="97" y="5799"/>
                    <a:pt x="290" y="6317"/>
                  </a:cubicBezTo>
                  <a:cubicBezTo>
                    <a:pt x="497" y="6881"/>
                    <a:pt x="811" y="7395"/>
                    <a:pt x="1214" y="7845"/>
                  </a:cubicBezTo>
                  <a:cubicBezTo>
                    <a:pt x="1311" y="7949"/>
                    <a:pt x="1411" y="8045"/>
                    <a:pt x="1486" y="8116"/>
                  </a:cubicBezTo>
                  <a:cubicBezTo>
                    <a:pt x="1489" y="8120"/>
                    <a:pt x="1493" y="8124"/>
                    <a:pt x="1497" y="8127"/>
                  </a:cubicBezTo>
                  <a:cubicBezTo>
                    <a:pt x="1507" y="8138"/>
                    <a:pt x="1522" y="8152"/>
                    <a:pt x="1532" y="8163"/>
                  </a:cubicBezTo>
                  <a:lnTo>
                    <a:pt x="4146" y="10776"/>
                  </a:lnTo>
                  <a:cubicBezTo>
                    <a:pt x="4167" y="10798"/>
                    <a:pt x="4289" y="10912"/>
                    <a:pt x="4471" y="10973"/>
                  </a:cubicBezTo>
                  <a:cubicBezTo>
                    <a:pt x="4546" y="10998"/>
                    <a:pt x="4624" y="11012"/>
                    <a:pt x="4703" y="11012"/>
                  </a:cubicBezTo>
                  <a:cubicBezTo>
                    <a:pt x="4896" y="11012"/>
                    <a:pt x="5085" y="10930"/>
                    <a:pt x="5238" y="10776"/>
                  </a:cubicBezTo>
                  <a:lnTo>
                    <a:pt x="7848" y="8163"/>
                  </a:lnTo>
                  <a:cubicBezTo>
                    <a:pt x="7863" y="8152"/>
                    <a:pt x="7873" y="8138"/>
                    <a:pt x="7888" y="8127"/>
                  </a:cubicBezTo>
                  <a:cubicBezTo>
                    <a:pt x="7891" y="8124"/>
                    <a:pt x="7891" y="8120"/>
                    <a:pt x="7895" y="8116"/>
                  </a:cubicBezTo>
                  <a:cubicBezTo>
                    <a:pt x="7977" y="8038"/>
                    <a:pt x="8073" y="7949"/>
                    <a:pt x="8166" y="7845"/>
                  </a:cubicBezTo>
                  <a:cubicBezTo>
                    <a:pt x="8573" y="7395"/>
                    <a:pt x="8887" y="6881"/>
                    <a:pt x="9094" y="6317"/>
                  </a:cubicBezTo>
                  <a:cubicBezTo>
                    <a:pt x="9287" y="5799"/>
                    <a:pt x="9384" y="5253"/>
                    <a:pt x="9384" y="4692"/>
                  </a:cubicBezTo>
                  <a:cubicBezTo>
                    <a:pt x="9384" y="2107"/>
                    <a:pt x="7281" y="1"/>
                    <a:pt x="469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g115a7c51865_0_26"/>
            <p:cNvSpPr/>
            <p:nvPr/>
          </p:nvSpPr>
          <p:spPr>
            <a:xfrm>
              <a:off x="2806750" y="1929988"/>
              <a:ext cx="265675" cy="102800"/>
            </a:xfrm>
            <a:custGeom>
              <a:avLst/>
              <a:gdLst/>
              <a:ahLst/>
              <a:cxnLst/>
              <a:rect l="l" t="t" r="r" b="b"/>
              <a:pathLst>
                <a:path w="10627" h="4112" extrusionOk="0">
                  <a:moveTo>
                    <a:pt x="8192" y="1"/>
                  </a:moveTo>
                  <a:cubicBezTo>
                    <a:pt x="8041" y="1"/>
                    <a:pt x="7901" y="103"/>
                    <a:pt x="7859" y="256"/>
                  </a:cubicBezTo>
                  <a:cubicBezTo>
                    <a:pt x="7813" y="438"/>
                    <a:pt x="7920" y="627"/>
                    <a:pt x="8102" y="673"/>
                  </a:cubicBezTo>
                  <a:cubicBezTo>
                    <a:pt x="9220" y="977"/>
                    <a:pt x="9945" y="1452"/>
                    <a:pt x="9945" y="1884"/>
                  </a:cubicBezTo>
                  <a:cubicBezTo>
                    <a:pt x="9945" y="2526"/>
                    <a:pt x="8181" y="3426"/>
                    <a:pt x="5314" y="3426"/>
                  </a:cubicBezTo>
                  <a:cubicBezTo>
                    <a:pt x="2447" y="3426"/>
                    <a:pt x="683" y="2526"/>
                    <a:pt x="683" y="1884"/>
                  </a:cubicBezTo>
                  <a:cubicBezTo>
                    <a:pt x="683" y="1477"/>
                    <a:pt x="1343" y="1020"/>
                    <a:pt x="2368" y="720"/>
                  </a:cubicBezTo>
                  <a:cubicBezTo>
                    <a:pt x="2550" y="666"/>
                    <a:pt x="2654" y="477"/>
                    <a:pt x="2600" y="295"/>
                  </a:cubicBezTo>
                  <a:cubicBezTo>
                    <a:pt x="2556" y="145"/>
                    <a:pt x="2421" y="49"/>
                    <a:pt x="2273" y="49"/>
                  </a:cubicBezTo>
                  <a:cubicBezTo>
                    <a:pt x="2241" y="49"/>
                    <a:pt x="2208" y="53"/>
                    <a:pt x="2175" y="63"/>
                  </a:cubicBezTo>
                  <a:cubicBezTo>
                    <a:pt x="772" y="473"/>
                    <a:pt x="1" y="1120"/>
                    <a:pt x="1" y="1884"/>
                  </a:cubicBezTo>
                  <a:cubicBezTo>
                    <a:pt x="1" y="3330"/>
                    <a:pt x="2736" y="4112"/>
                    <a:pt x="5314" y="4112"/>
                  </a:cubicBezTo>
                  <a:cubicBezTo>
                    <a:pt x="7892" y="4112"/>
                    <a:pt x="10626" y="3330"/>
                    <a:pt x="10626" y="1884"/>
                  </a:cubicBezTo>
                  <a:cubicBezTo>
                    <a:pt x="10626" y="1098"/>
                    <a:pt x="9773" y="416"/>
                    <a:pt x="8281" y="13"/>
                  </a:cubicBezTo>
                  <a:cubicBezTo>
                    <a:pt x="8251" y="5"/>
                    <a:pt x="8221" y="1"/>
                    <a:pt x="819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8" name="Google Shape;268;g115a7c51865_0_26"/>
          <p:cNvGrpSpPr/>
          <p:nvPr/>
        </p:nvGrpSpPr>
        <p:grpSpPr>
          <a:xfrm>
            <a:off x="2933840" y="5068259"/>
            <a:ext cx="168155" cy="253520"/>
            <a:chOff x="2063300" y="430500"/>
            <a:chExt cx="3265150" cy="4922725"/>
          </a:xfrm>
        </p:grpSpPr>
        <p:sp>
          <p:nvSpPr>
            <p:cNvPr id="269" name="Google Shape;269;g115a7c51865_0_26"/>
            <p:cNvSpPr/>
            <p:nvPr/>
          </p:nvSpPr>
          <p:spPr>
            <a:xfrm>
              <a:off x="2120675" y="3707175"/>
              <a:ext cx="938375" cy="1623100"/>
            </a:xfrm>
            <a:custGeom>
              <a:avLst/>
              <a:gdLst/>
              <a:ahLst/>
              <a:cxnLst/>
              <a:rect l="l" t="t" r="r" b="b"/>
              <a:pathLst>
                <a:path w="37535" h="64924" extrusionOk="0">
                  <a:moveTo>
                    <a:pt x="31987" y="0"/>
                  </a:moveTo>
                  <a:cubicBezTo>
                    <a:pt x="30202" y="0"/>
                    <a:pt x="28497" y="978"/>
                    <a:pt x="27641" y="2655"/>
                  </a:cubicBezTo>
                  <a:lnTo>
                    <a:pt x="460" y="57835"/>
                  </a:lnTo>
                  <a:cubicBezTo>
                    <a:pt x="154" y="58549"/>
                    <a:pt x="1" y="59263"/>
                    <a:pt x="1" y="60027"/>
                  </a:cubicBezTo>
                  <a:cubicBezTo>
                    <a:pt x="1" y="62730"/>
                    <a:pt x="2193" y="64923"/>
                    <a:pt x="4896" y="64923"/>
                  </a:cubicBezTo>
                  <a:cubicBezTo>
                    <a:pt x="6732" y="64923"/>
                    <a:pt x="8466" y="63852"/>
                    <a:pt x="9282" y="62169"/>
                  </a:cubicBezTo>
                  <a:lnTo>
                    <a:pt x="36464" y="6990"/>
                  </a:lnTo>
                  <a:cubicBezTo>
                    <a:pt x="37535" y="4593"/>
                    <a:pt x="36566" y="1737"/>
                    <a:pt x="34271" y="564"/>
                  </a:cubicBezTo>
                  <a:cubicBezTo>
                    <a:pt x="33535" y="181"/>
                    <a:pt x="32754" y="0"/>
                    <a:pt x="31987"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g115a7c51865_0_26"/>
            <p:cNvSpPr/>
            <p:nvPr/>
          </p:nvSpPr>
          <p:spPr>
            <a:xfrm>
              <a:off x="2097725" y="3684550"/>
              <a:ext cx="988100" cy="1668675"/>
            </a:xfrm>
            <a:custGeom>
              <a:avLst/>
              <a:gdLst/>
              <a:ahLst/>
              <a:cxnLst/>
              <a:rect l="l" t="t" r="r" b="b"/>
              <a:pathLst>
                <a:path w="39524" h="66747" extrusionOk="0">
                  <a:moveTo>
                    <a:pt x="32894" y="1826"/>
                  </a:moveTo>
                  <a:cubicBezTo>
                    <a:pt x="33506" y="1826"/>
                    <a:pt x="34169" y="1928"/>
                    <a:pt x="34730" y="2234"/>
                  </a:cubicBezTo>
                  <a:cubicBezTo>
                    <a:pt x="36668" y="3254"/>
                    <a:pt x="37433" y="5549"/>
                    <a:pt x="36566" y="7487"/>
                  </a:cubicBezTo>
                  <a:lnTo>
                    <a:pt x="9384" y="62717"/>
                  </a:lnTo>
                  <a:cubicBezTo>
                    <a:pt x="8721" y="64043"/>
                    <a:pt x="7344" y="64910"/>
                    <a:pt x="5814" y="64910"/>
                  </a:cubicBezTo>
                  <a:cubicBezTo>
                    <a:pt x="3621" y="64910"/>
                    <a:pt x="1786" y="63125"/>
                    <a:pt x="1786" y="60932"/>
                  </a:cubicBezTo>
                  <a:cubicBezTo>
                    <a:pt x="1786" y="60320"/>
                    <a:pt x="1939" y="59709"/>
                    <a:pt x="2193" y="59148"/>
                  </a:cubicBezTo>
                  <a:lnTo>
                    <a:pt x="29324" y="3968"/>
                  </a:lnTo>
                  <a:cubicBezTo>
                    <a:pt x="30038" y="2591"/>
                    <a:pt x="31466" y="1826"/>
                    <a:pt x="32894" y="1826"/>
                  </a:cubicBezTo>
                  <a:close/>
                  <a:moveTo>
                    <a:pt x="32928" y="1"/>
                  </a:moveTo>
                  <a:cubicBezTo>
                    <a:pt x="30818" y="1"/>
                    <a:pt x="28780" y="1151"/>
                    <a:pt x="27743" y="3152"/>
                  </a:cubicBezTo>
                  <a:lnTo>
                    <a:pt x="613" y="58383"/>
                  </a:lnTo>
                  <a:cubicBezTo>
                    <a:pt x="205" y="59148"/>
                    <a:pt x="1" y="60066"/>
                    <a:pt x="1" y="60932"/>
                  </a:cubicBezTo>
                  <a:cubicBezTo>
                    <a:pt x="1" y="64145"/>
                    <a:pt x="2601" y="66746"/>
                    <a:pt x="5814" y="66746"/>
                  </a:cubicBezTo>
                  <a:cubicBezTo>
                    <a:pt x="8007" y="66746"/>
                    <a:pt x="10047" y="65471"/>
                    <a:pt x="11016" y="63482"/>
                  </a:cubicBezTo>
                  <a:lnTo>
                    <a:pt x="38198" y="8252"/>
                  </a:lnTo>
                  <a:cubicBezTo>
                    <a:pt x="39524" y="5447"/>
                    <a:pt x="38351" y="2081"/>
                    <a:pt x="35597" y="653"/>
                  </a:cubicBezTo>
                  <a:cubicBezTo>
                    <a:pt x="34742" y="211"/>
                    <a:pt x="33828" y="1"/>
                    <a:pt x="32928"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g115a7c51865_0_26"/>
            <p:cNvSpPr/>
            <p:nvPr/>
          </p:nvSpPr>
          <p:spPr>
            <a:xfrm>
              <a:off x="2084975" y="1464725"/>
              <a:ext cx="2956625" cy="2622475"/>
            </a:xfrm>
            <a:custGeom>
              <a:avLst/>
              <a:gdLst/>
              <a:ahLst/>
              <a:cxnLst/>
              <a:rect l="l" t="t" r="r" b="b"/>
              <a:pathLst>
                <a:path w="118265" h="104899" extrusionOk="0">
                  <a:moveTo>
                    <a:pt x="20612" y="0"/>
                  </a:moveTo>
                  <a:cubicBezTo>
                    <a:pt x="18761" y="0"/>
                    <a:pt x="16981" y="1025"/>
                    <a:pt x="16167" y="2801"/>
                  </a:cubicBezTo>
                  <a:lnTo>
                    <a:pt x="6069" y="22996"/>
                  </a:lnTo>
                  <a:cubicBezTo>
                    <a:pt x="2092" y="30850"/>
                    <a:pt x="52" y="39519"/>
                    <a:pt x="52" y="48342"/>
                  </a:cubicBezTo>
                  <a:cubicBezTo>
                    <a:pt x="1" y="79552"/>
                    <a:pt x="25295" y="104898"/>
                    <a:pt x="56506" y="104898"/>
                  </a:cubicBezTo>
                  <a:cubicBezTo>
                    <a:pt x="77925" y="104898"/>
                    <a:pt x="97508" y="92863"/>
                    <a:pt x="107096" y="73739"/>
                  </a:cubicBezTo>
                  <a:lnTo>
                    <a:pt x="117193" y="53544"/>
                  </a:lnTo>
                  <a:cubicBezTo>
                    <a:pt x="118264" y="51198"/>
                    <a:pt x="117346" y="48444"/>
                    <a:pt x="115102" y="47169"/>
                  </a:cubicBezTo>
                  <a:cubicBezTo>
                    <a:pt x="114356" y="46772"/>
                    <a:pt x="113555" y="46582"/>
                    <a:pt x="112766" y="46582"/>
                  </a:cubicBezTo>
                  <a:cubicBezTo>
                    <a:pt x="111021" y="46582"/>
                    <a:pt x="109335" y="47507"/>
                    <a:pt x="108422" y="49158"/>
                  </a:cubicBezTo>
                  <a:lnTo>
                    <a:pt x="98324" y="69353"/>
                  </a:lnTo>
                  <a:cubicBezTo>
                    <a:pt x="89989" y="85186"/>
                    <a:pt x="73757" y="94317"/>
                    <a:pt x="56914" y="94317"/>
                  </a:cubicBezTo>
                  <a:cubicBezTo>
                    <a:pt x="50158" y="94317"/>
                    <a:pt x="43304" y="92847"/>
                    <a:pt x="36821" y="89752"/>
                  </a:cubicBezTo>
                  <a:cubicBezTo>
                    <a:pt x="13515" y="78584"/>
                    <a:pt x="3672" y="50688"/>
                    <a:pt x="14841" y="27382"/>
                  </a:cubicBezTo>
                  <a:lnTo>
                    <a:pt x="24938" y="7238"/>
                  </a:lnTo>
                  <a:cubicBezTo>
                    <a:pt x="24938" y="7136"/>
                    <a:pt x="24989" y="7085"/>
                    <a:pt x="25040" y="7034"/>
                  </a:cubicBezTo>
                  <a:cubicBezTo>
                    <a:pt x="26162" y="4586"/>
                    <a:pt x="25142" y="1628"/>
                    <a:pt x="22695" y="455"/>
                  </a:cubicBezTo>
                  <a:cubicBezTo>
                    <a:pt x="22023" y="147"/>
                    <a:pt x="21312" y="0"/>
                    <a:pt x="20612"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g115a7c51865_0_26"/>
            <p:cNvSpPr/>
            <p:nvPr/>
          </p:nvSpPr>
          <p:spPr>
            <a:xfrm>
              <a:off x="2063300" y="1442800"/>
              <a:ext cx="3003800" cy="2667350"/>
            </a:xfrm>
            <a:custGeom>
              <a:avLst/>
              <a:gdLst/>
              <a:ahLst/>
              <a:cxnLst/>
              <a:rect l="l" t="t" r="r" b="b"/>
              <a:pathLst>
                <a:path w="120152" h="106694" extrusionOk="0">
                  <a:moveTo>
                    <a:pt x="21454" y="1773"/>
                  </a:moveTo>
                  <a:cubicBezTo>
                    <a:pt x="22025" y="1773"/>
                    <a:pt x="22605" y="1895"/>
                    <a:pt x="23154" y="2148"/>
                  </a:cubicBezTo>
                  <a:cubicBezTo>
                    <a:pt x="25194" y="3117"/>
                    <a:pt x="26009" y="5514"/>
                    <a:pt x="25092" y="7503"/>
                  </a:cubicBezTo>
                  <a:cubicBezTo>
                    <a:pt x="25041" y="7554"/>
                    <a:pt x="25041" y="7605"/>
                    <a:pt x="24990" y="7707"/>
                  </a:cubicBezTo>
                  <a:lnTo>
                    <a:pt x="14892" y="27902"/>
                  </a:lnTo>
                  <a:cubicBezTo>
                    <a:pt x="9384" y="39376"/>
                    <a:pt x="8670" y="52279"/>
                    <a:pt x="12903" y="64314"/>
                  </a:cubicBezTo>
                  <a:cubicBezTo>
                    <a:pt x="17136" y="76299"/>
                    <a:pt x="25805" y="85937"/>
                    <a:pt x="37280" y="91394"/>
                  </a:cubicBezTo>
                  <a:cubicBezTo>
                    <a:pt x="43964" y="94596"/>
                    <a:pt x="51007" y="96119"/>
                    <a:pt x="57935" y="96119"/>
                  </a:cubicBezTo>
                  <a:cubicBezTo>
                    <a:pt x="75058" y="96119"/>
                    <a:pt x="91475" y="86817"/>
                    <a:pt x="100007" y="70587"/>
                  </a:cubicBezTo>
                  <a:lnTo>
                    <a:pt x="110105" y="50443"/>
                  </a:lnTo>
                  <a:cubicBezTo>
                    <a:pt x="110615" y="49474"/>
                    <a:pt x="111482" y="48811"/>
                    <a:pt x="112502" y="48505"/>
                  </a:cubicBezTo>
                  <a:cubicBezTo>
                    <a:pt x="112855" y="48399"/>
                    <a:pt x="113215" y="48348"/>
                    <a:pt x="113574" y="48348"/>
                  </a:cubicBezTo>
                  <a:cubicBezTo>
                    <a:pt x="114252" y="48348"/>
                    <a:pt x="114928" y="48529"/>
                    <a:pt x="115561" y="48862"/>
                  </a:cubicBezTo>
                  <a:cubicBezTo>
                    <a:pt x="117346" y="49882"/>
                    <a:pt x="118111" y="52126"/>
                    <a:pt x="117295" y="54013"/>
                  </a:cubicBezTo>
                  <a:lnTo>
                    <a:pt x="107198" y="74208"/>
                  </a:lnTo>
                  <a:cubicBezTo>
                    <a:pt x="97661" y="93128"/>
                    <a:pt x="78588" y="104857"/>
                    <a:pt x="57373" y="104857"/>
                  </a:cubicBezTo>
                  <a:cubicBezTo>
                    <a:pt x="26723" y="104857"/>
                    <a:pt x="1786" y="79869"/>
                    <a:pt x="1837" y="49219"/>
                  </a:cubicBezTo>
                  <a:cubicBezTo>
                    <a:pt x="1837" y="40600"/>
                    <a:pt x="3876" y="31982"/>
                    <a:pt x="7752" y="24281"/>
                  </a:cubicBezTo>
                  <a:lnTo>
                    <a:pt x="17850" y="4086"/>
                  </a:lnTo>
                  <a:cubicBezTo>
                    <a:pt x="18515" y="2609"/>
                    <a:pt x="19955" y="1773"/>
                    <a:pt x="21454" y="1773"/>
                  </a:cubicBezTo>
                  <a:close/>
                  <a:moveTo>
                    <a:pt x="21461" y="1"/>
                  </a:moveTo>
                  <a:cubicBezTo>
                    <a:pt x="19289" y="1"/>
                    <a:pt x="17210" y="1211"/>
                    <a:pt x="16218" y="3270"/>
                  </a:cubicBezTo>
                  <a:lnTo>
                    <a:pt x="6120" y="23465"/>
                  </a:lnTo>
                  <a:cubicBezTo>
                    <a:pt x="2143" y="31421"/>
                    <a:pt x="1" y="40294"/>
                    <a:pt x="1" y="49219"/>
                  </a:cubicBezTo>
                  <a:cubicBezTo>
                    <a:pt x="1" y="80888"/>
                    <a:pt x="25754" y="106642"/>
                    <a:pt x="57424" y="106693"/>
                  </a:cubicBezTo>
                  <a:cubicBezTo>
                    <a:pt x="79251" y="106693"/>
                    <a:pt x="98987" y="94556"/>
                    <a:pt x="108779" y="75024"/>
                  </a:cubicBezTo>
                  <a:lnTo>
                    <a:pt x="118927" y="54778"/>
                  </a:lnTo>
                  <a:cubicBezTo>
                    <a:pt x="120151" y="52024"/>
                    <a:pt x="119080" y="48760"/>
                    <a:pt x="116428" y="47281"/>
                  </a:cubicBezTo>
                  <a:cubicBezTo>
                    <a:pt x="115568" y="46803"/>
                    <a:pt x="114628" y="46564"/>
                    <a:pt x="113682" y="46564"/>
                  </a:cubicBezTo>
                  <a:cubicBezTo>
                    <a:pt x="113115" y="46564"/>
                    <a:pt x="112546" y="46650"/>
                    <a:pt x="111992" y="46822"/>
                  </a:cubicBezTo>
                  <a:cubicBezTo>
                    <a:pt x="110513" y="47230"/>
                    <a:pt x="109289" y="48250"/>
                    <a:pt x="108524" y="49627"/>
                  </a:cubicBezTo>
                  <a:lnTo>
                    <a:pt x="98426" y="69822"/>
                  </a:lnTo>
                  <a:cubicBezTo>
                    <a:pt x="90217" y="85405"/>
                    <a:pt x="74402" y="94338"/>
                    <a:pt x="57928" y="94338"/>
                  </a:cubicBezTo>
                  <a:cubicBezTo>
                    <a:pt x="51272" y="94338"/>
                    <a:pt x="44509" y="92880"/>
                    <a:pt x="38096" y="89813"/>
                  </a:cubicBezTo>
                  <a:cubicBezTo>
                    <a:pt x="27029" y="84509"/>
                    <a:pt x="18717" y="75279"/>
                    <a:pt x="14637" y="63702"/>
                  </a:cubicBezTo>
                  <a:cubicBezTo>
                    <a:pt x="10557" y="52177"/>
                    <a:pt x="11220" y="39733"/>
                    <a:pt x="16524" y="28718"/>
                  </a:cubicBezTo>
                  <a:lnTo>
                    <a:pt x="26621" y="8523"/>
                  </a:lnTo>
                  <a:lnTo>
                    <a:pt x="26723" y="8319"/>
                  </a:lnTo>
                  <a:cubicBezTo>
                    <a:pt x="28100" y="5412"/>
                    <a:pt x="26825" y="1944"/>
                    <a:pt x="23970" y="567"/>
                  </a:cubicBezTo>
                  <a:cubicBezTo>
                    <a:pt x="23158" y="182"/>
                    <a:pt x="22302" y="1"/>
                    <a:pt x="21461"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 name="Google Shape;273;g115a7c51865_0_26"/>
            <p:cNvSpPr/>
            <p:nvPr/>
          </p:nvSpPr>
          <p:spPr>
            <a:xfrm>
              <a:off x="2158925" y="1315750"/>
              <a:ext cx="3159325" cy="1691575"/>
            </a:xfrm>
            <a:custGeom>
              <a:avLst/>
              <a:gdLst/>
              <a:ahLst/>
              <a:cxnLst/>
              <a:rect l="l" t="t" r="r" b="b"/>
              <a:pathLst>
                <a:path w="126373" h="67663" extrusionOk="0">
                  <a:moveTo>
                    <a:pt x="5607" y="1"/>
                  </a:moveTo>
                  <a:cubicBezTo>
                    <a:pt x="3866" y="1"/>
                    <a:pt x="2190" y="928"/>
                    <a:pt x="1275" y="2538"/>
                  </a:cubicBezTo>
                  <a:cubicBezTo>
                    <a:pt x="0" y="4935"/>
                    <a:pt x="867" y="7893"/>
                    <a:pt x="3264" y="9219"/>
                  </a:cubicBezTo>
                  <a:lnTo>
                    <a:pt x="118621" y="67101"/>
                  </a:lnTo>
                  <a:cubicBezTo>
                    <a:pt x="119284" y="67458"/>
                    <a:pt x="120049" y="67611"/>
                    <a:pt x="120814" y="67611"/>
                  </a:cubicBezTo>
                  <a:lnTo>
                    <a:pt x="120763" y="67662"/>
                  </a:lnTo>
                  <a:cubicBezTo>
                    <a:pt x="122650" y="67662"/>
                    <a:pt x="124333" y="66642"/>
                    <a:pt x="125149" y="64959"/>
                  </a:cubicBezTo>
                  <a:cubicBezTo>
                    <a:pt x="126373" y="62562"/>
                    <a:pt x="125404" y="59605"/>
                    <a:pt x="123007" y="58381"/>
                  </a:cubicBezTo>
                  <a:lnTo>
                    <a:pt x="7650" y="447"/>
                  </a:lnTo>
                  <a:cubicBezTo>
                    <a:pt x="6987" y="145"/>
                    <a:pt x="6292" y="1"/>
                    <a:pt x="5607"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g115a7c51865_0_26"/>
            <p:cNvSpPr/>
            <p:nvPr/>
          </p:nvSpPr>
          <p:spPr>
            <a:xfrm>
              <a:off x="2133425" y="1293350"/>
              <a:ext cx="3195025" cy="1736925"/>
            </a:xfrm>
            <a:custGeom>
              <a:avLst/>
              <a:gdLst/>
              <a:ahLst/>
              <a:cxnLst/>
              <a:rect l="l" t="t" r="r" b="b"/>
              <a:pathLst>
                <a:path w="127801" h="69477" extrusionOk="0">
                  <a:moveTo>
                    <a:pt x="6630" y="1802"/>
                  </a:moveTo>
                  <a:cubicBezTo>
                    <a:pt x="7191" y="1802"/>
                    <a:pt x="7752" y="1904"/>
                    <a:pt x="8262" y="2159"/>
                  </a:cubicBezTo>
                  <a:lnTo>
                    <a:pt x="123619" y="60042"/>
                  </a:lnTo>
                  <a:cubicBezTo>
                    <a:pt x="124537" y="60552"/>
                    <a:pt x="125251" y="61368"/>
                    <a:pt x="125608" y="62388"/>
                  </a:cubicBezTo>
                  <a:cubicBezTo>
                    <a:pt x="125965" y="63407"/>
                    <a:pt x="125863" y="64478"/>
                    <a:pt x="125404" y="65447"/>
                  </a:cubicBezTo>
                  <a:cubicBezTo>
                    <a:pt x="124792" y="66671"/>
                    <a:pt x="123619" y="67487"/>
                    <a:pt x="122242" y="67640"/>
                  </a:cubicBezTo>
                  <a:lnTo>
                    <a:pt x="121783" y="67640"/>
                  </a:lnTo>
                  <a:cubicBezTo>
                    <a:pt x="121171" y="67640"/>
                    <a:pt x="120559" y="67487"/>
                    <a:pt x="119998" y="67181"/>
                  </a:cubicBezTo>
                  <a:lnTo>
                    <a:pt x="4692" y="9299"/>
                  </a:lnTo>
                  <a:cubicBezTo>
                    <a:pt x="3774" y="8789"/>
                    <a:pt x="3060" y="7973"/>
                    <a:pt x="2805" y="6953"/>
                  </a:cubicBezTo>
                  <a:cubicBezTo>
                    <a:pt x="2499" y="5882"/>
                    <a:pt x="2601" y="4811"/>
                    <a:pt x="3111" y="3893"/>
                  </a:cubicBezTo>
                  <a:cubicBezTo>
                    <a:pt x="3825" y="2567"/>
                    <a:pt x="5202" y="1802"/>
                    <a:pt x="6630" y="1802"/>
                  </a:cubicBezTo>
                  <a:close/>
                  <a:moveTo>
                    <a:pt x="6643" y="1"/>
                  </a:moveTo>
                  <a:cubicBezTo>
                    <a:pt x="4585" y="1"/>
                    <a:pt x="2595" y="1117"/>
                    <a:pt x="1530" y="3026"/>
                  </a:cubicBezTo>
                  <a:cubicBezTo>
                    <a:pt x="1" y="5831"/>
                    <a:pt x="1020" y="9350"/>
                    <a:pt x="3876" y="10931"/>
                  </a:cubicBezTo>
                  <a:lnTo>
                    <a:pt x="119233" y="68813"/>
                  </a:lnTo>
                  <a:cubicBezTo>
                    <a:pt x="119743" y="69068"/>
                    <a:pt x="120304" y="69272"/>
                    <a:pt x="120916" y="69374"/>
                  </a:cubicBezTo>
                  <a:lnTo>
                    <a:pt x="120916" y="69476"/>
                  </a:lnTo>
                  <a:lnTo>
                    <a:pt x="121783" y="69476"/>
                  </a:lnTo>
                  <a:cubicBezTo>
                    <a:pt x="124027" y="69476"/>
                    <a:pt x="126016" y="68201"/>
                    <a:pt x="126985" y="66263"/>
                  </a:cubicBezTo>
                  <a:cubicBezTo>
                    <a:pt x="127699" y="64886"/>
                    <a:pt x="127801" y="63305"/>
                    <a:pt x="127342" y="61827"/>
                  </a:cubicBezTo>
                  <a:cubicBezTo>
                    <a:pt x="126832" y="60348"/>
                    <a:pt x="125812" y="59124"/>
                    <a:pt x="124435" y="58461"/>
                  </a:cubicBezTo>
                  <a:lnTo>
                    <a:pt x="9027" y="527"/>
                  </a:lnTo>
                  <a:cubicBezTo>
                    <a:pt x="8256" y="170"/>
                    <a:pt x="7444" y="1"/>
                    <a:pt x="6643"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g115a7c51865_0_26"/>
            <p:cNvSpPr/>
            <p:nvPr/>
          </p:nvSpPr>
          <p:spPr>
            <a:xfrm>
              <a:off x="2878000" y="452900"/>
              <a:ext cx="893750" cy="1469450"/>
            </a:xfrm>
            <a:custGeom>
              <a:avLst/>
              <a:gdLst/>
              <a:ahLst/>
              <a:cxnLst/>
              <a:rect l="l" t="t" r="r" b="b"/>
              <a:pathLst>
                <a:path w="35750" h="58778" extrusionOk="0">
                  <a:moveTo>
                    <a:pt x="30105" y="0"/>
                  </a:moveTo>
                  <a:cubicBezTo>
                    <a:pt x="28285" y="0"/>
                    <a:pt x="26546" y="1022"/>
                    <a:pt x="25703" y="2782"/>
                  </a:cubicBezTo>
                  <a:lnTo>
                    <a:pt x="1173" y="51637"/>
                  </a:lnTo>
                  <a:cubicBezTo>
                    <a:pt x="0" y="54085"/>
                    <a:pt x="969" y="56992"/>
                    <a:pt x="3366" y="58216"/>
                  </a:cubicBezTo>
                  <a:cubicBezTo>
                    <a:pt x="4080" y="58573"/>
                    <a:pt x="4794" y="58777"/>
                    <a:pt x="5559" y="58777"/>
                  </a:cubicBezTo>
                  <a:cubicBezTo>
                    <a:pt x="7446" y="58777"/>
                    <a:pt x="9180" y="57706"/>
                    <a:pt x="9996" y="56023"/>
                  </a:cubicBezTo>
                  <a:lnTo>
                    <a:pt x="34475" y="7218"/>
                  </a:lnTo>
                  <a:cubicBezTo>
                    <a:pt x="34526" y="7116"/>
                    <a:pt x="34526" y="7065"/>
                    <a:pt x="34577" y="7014"/>
                  </a:cubicBezTo>
                  <a:cubicBezTo>
                    <a:pt x="35750" y="4566"/>
                    <a:pt x="34679" y="1609"/>
                    <a:pt x="32231" y="487"/>
                  </a:cubicBezTo>
                  <a:cubicBezTo>
                    <a:pt x="31542" y="157"/>
                    <a:pt x="30818" y="0"/>
                    <a:pt x="30105"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g115a7c51865_0_26"/>
            <p:cNvSpPr/>
            <p:nvPr/>
          </p:nvSpPr>
          <p:spPr>
            <a:xfrm>
              <a:off x="2851225" y="430500"/>
              <a:ext cx="946025" cy="1513525"/>
            </a:xfrm>
            <a:custGeom>
              <a:avLst/>
              <a:gdLst/>
              <a:ahLst/>
              <a:cxnLst/>
              <a:rect l="l" t="t" r="r" b="b"/>
              <a:pathLst>
                <a:path w="37841" h="60541" extrusionOk="0">
                  <a:moveTo>
                    <a:pt x="31224" y="1801"/>
                  </a:moveTo>
                  <a:cubicBezTo>
                    <a:pt x="31803" y="1801"/>
                    <a:pt x="32390" y="1928"/>
                    <a:pt x="32945" y="2199"/>
                  </a:cubicBezTo>
                  <a:cubicBezTo>
                    <a:pt x="34934" y="3117"/>
                    <a:pt x="35801" y="5513"/>
                    <a:pt x="34832" y="7502"/>
                  </a:cubicBezTo>
                  <a:cubicBezTo>
                    <a:pt x="34781" y="7604"/>
                    <a:pt x="34781" y="7655"/>
                    <a:pt x="34730" y="7706"/>
                  </a:cubicBezTo>
                  <a:lnTo>
                    <a:pt x="10302" y="56562"/>
                  </a:lnTo>
                  <a:cubicBezTo>
                    <a:pt x="9588" y="57888"/>
                    <a:pt x="8211" y="58755"/>
                    <a:pt x="6681" y="58755"/>
                  </a:cubicBezTo>
                  <a:lnTo>
                    <a:pt x="6630" y="58755"/>
                  </a:lnTo>
                  <a:cubicBezTo>
                    <a:pt x="6018" y="58755"/>
                    <a:pt x="5406" y="58602"/>
                    <a:pt x="4845" y="58347"/>
                  </a:cubicBezTo>
                  <a:cubicBezTo>
                    <a:pt x="2856" y="57327"/>
                    <a:pt x="2091" y="54930"/>
                    <a:pt x="3060" y="52941"/>
                  </a:cubicBezTo>
                  <a:lnTo>
                    <a:pt x="27590" y="4085"/>
                  </a:lnTo>
                  <a:cubicBezTo>
                    <a:pt x="28289" y="2652"/>
                    <a:pt x="29729" y="1801"/>
                    <a:pt x="31224" y="1801"/>
                  </a:cubicBezTo>
                  <a:close/>
                  <a:moveTo>
                    <a:pt x="31201" y="0"/>
                  </a:moveTo>
                  <a:cubicBezTo>
                    <a:pt x="29029" y="0"/>
                    <a:pt x="26951" y="1211"/>
                    <a:pt x="25958" y="3270"/>
                  </a:cubicBezTo>
                  <a:lnTo>
                    <a:pt x="1479" y="52125"/>
                  </a:lnTo>
                  <a:cubicBezTo>
                    <a:pt x="0" y="54981"/>
                    <a:pt x="1173" y="58500"/>
                    <a:pt x="4029" y="59928"/>
                  </a:cubicBezTo>
                  <a:cubicBezTo>
                    <a:pt x="4845" y="60336"/>
                    <a:pt x="5763" y="60540"/>
                    <a:pt x="6630" y="60540"/>
                  </a:cubicBezTo>
                  <a:lnTo>
                    <a:pt x="6681" y="60540"/>
                  </a:lnTo>
                  <a:cubicBezTo>
                    <a:pt x="8874" y="60540"/>
                    <a:pt x="10914" y="59316"/>
                    <a:pt x="11883" y="57378"/>
                  </a:cubicBezTo>
                  <a:lnTo>
                    <a:pt x="36362" y="8522"/>
                  </a:lnTo>
                  <a:lnTo>
                    <a:pt x="36464" y="8318"/>
                  </a:lnTo>
                  <a:cubicBezTo>
                    <a:pt x="37841" y="5411"/>
                    <a:pt x="36617" y="1944"/>
                    <a:pt x="33710" y="567"/>
                  </a:cubicBezTo>
                  <a:cubicBezTo>
                    <a:pt x="32898" y="182"/>
                    <a:pt x="32043" y="0"/>
                    <a:pt x="31201"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g115a7c51865_0_26"/>
            <p:cNvSpPr/>
            <p:nvPr/>
          </p:nvSpPr>
          <p:spPr>
            <a:xfrm>
              <a:off x="4348000" y="1181100"/>
              <a:ext cx="893750" cy="1466675"/>
            </a:xfrm>
            <a:custGeom>
              <a:avLst/>
              <a:gdLst/>
              <a:ahLst/>
              <a:cxnLst/>
              <a:rect l="l" t="t" r="r" b="b"/>
              <a:pathLst>
                <a:path w="35750" h="58667" extrusionOk="0">
                  <a:moveTo>
                    <a:pt x="30139" y="0"/>
                  </a:moveTo>
                  <a:cubicBezTo>
                    <a:pt x="28351" y="0"/>
                    <a:pt x="26620" y="992"/>
                    <a:pt x="25754" y="2722"/>
                  </a:cubicBezTo>
                  <a:lnTo>
                    <a:pt x="1224" y="51527"/>
                  </a:lnTo>
                  <a:cubicBezTo>
                    <a:pt x="1" y="53975"/>
                    <a:pt x="969" y="56933"/>
                    <a:pt x="3417" y="58157"/>
                  </a:cubicBezTo>
                  <a:cubicBezTo>
                    <a:pt x="4080" y="58463"/>
                    <a:pt x="4845" y="58667"/>
                    <a:pt x="5610" y="58667"/>
                  </a:cubicBezTo>
                  <a:cubicBezTo>
                    <a:pt x="7497" y="58667"/>
                    <a:pt x="9180" y="57596"/>
                    <a:pt x="9996" y="55964"/>
                  </a:cubicBezTo>
                  <a:lnTo>
                    <a:pt x="34526" y="7108"/>
                  </a:lnTo>
                  <a:cubicBezTo>
                    <a:pt x="35750" y="4660"/>
                    <a:pt x="34730" y="1702"/>
                    <a:pt x="32333" y="529"/>
                  </a:cubicBezTo>
                  <a:cubicBezTo>
                    <a:pt x="31631" y="171"/>
                    <a:pt x="30880" y="0"/>
                    <a:pt x="3013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g115a7c51865_0_26"/>
            <p:cNvSpPr/>
            <p:nvPr/>
          </p:nvSpPr>
          <p:spPr>
            <a:xfrm>
              <a:off x="4322500" y="1158475"/>
              <a:ext cx="929450" cy="1512250"/>
            </a:xfrm>
            <a:custGeom>
              <a:avLst/>
              <a:gdLst/>
              <a:ahLst/>
              <a:cxnLst/>
              <a:rect l="l" t="t" r="r" b="b"/>
              <a:pathLst>
                <a:path w="37178" h="60490" extrusionOk="0">
                  <a:moveTo>
                    <a:pt x="31150" y="1809"/>
                  </a:moveTo>
                  <a:cubicBezTo>
                    <a:pt x="31759" y="1809"/>
                    <a:pt x="32374" y="1950"/>
                    <a:pt x="32945" y="2250"/>
                  </a:cubicBezTo>
                  <a:cubicBezTo>
                    <a:pt x="33914" y="2709"/>
                    <a:pt x="34628" y="3525"/>
                    <a:pt x="34934" y="4545"/>
                  </a:cubicBezTo>
                  <a:cubicBezTo>
                    <a:pt x="35291" y="5565"/>
                    <a:pt x="35189" y="6636"/>
                    <a:pt x="34730" y="7605"/>
                  </a:cubicBezTo>
                  <a:lnTo>
                    <a:pt x="10200" y="56461"/>
                  </a:lnTo>
                  <a:cubicBezTo>
                    <a:pt x="9537" y="57787"/>
                    <a:pt x="8160" y="58654"/>
                    <a:pt x="6630" y="58654"/>
                  </a:cubicBezTo>
                  <a:cubicBezTo>
                    <a:pt x="6018" y="58654"/>
                    <a:pt x="5406" y="58501"/>
                    <a:pt x="4845" y="58246"/>
                  </a:cubicBezTo>
                  <a:cubicBezTo>
                    <a:pt x="2856" y="57226"/>
                    <a:pt x="2091" y="54829"/>
                    <a:pt x="3060" y="52840"/>
                  </a:cubicBezTo>
                  <a:lnTo>
                    <a:pt x="27590" y="3984"/>
                  </a:lnTo>
                  <a:cubicBezTo>
                    <a:pt x="28274" y="2617"/>
                    <a:pt x="29693" y="1809"/>
                    <a:pt x="31150" y="1809"/>
                  </a:cubicBezTo>
                  <a:close/>
                  <a:moveTo>
                    <a:pt x="31150" y="1"/>
                  </a:moveTo>
                  <a:cubicBezTo>
                    <a:pt x="29023" y="1"/>
                    <a:pt x="26968" y="1164"/>
                    <a:pt x="25958" y="3219"/>
                  </a:cubicBezTo>
                  <a:lnTo>
                    <a:pt x="1429" y="52024"/>
                  </a:lnTo>
                  <a:cubicBezTo>
                    <a:pt x="1" y="54931"/>
                    <a:pt x="1174" y="58399"/>
                    <a:pt x="4029" y="59827"/>
                  </a:cubicBezTo>
                  <a:cubicBezTo>
                    <a:pt x="4845" y="60235"/>
                    <a:pt x="5763" y="60439"/>
                    <a:pt x="6630" y="60490"/>
                  </a:cubicBezTo>
                  <a:cubicBezTo>
                    <a:pt x="8874" y="60490"/>
                    <a:pt x="10863" y="59215"/>
                    <a:pt x="11832" y="57226"/>
                  </a:cubicBezTo>
                  <a:lnTo>
                    <a:pt x="36362" y="8421"/>
                  </a:lnTo>
                  <a:cubicBezTo>
                    <a:pt x="37025" y="6993"/>
                    <a:pt x="37178" y="5463"/>
                    <a:pt x="36668" y="3984"/>
                  </a:cubicBezTo>
                  <a:cubicBezTo>
                    <a:pt x="36158" y="2505"/>
                    <a:pt x="35138" y="1281"/>
                    <a:pt x="33761" y="618"/>
                  </a:cubicBezTo>
                  <a:cubicBezTo>
                    <a:pt x="32925" y="200"/>
                    <a:pt x="32031" y="1"/>
                    <a:pt x="31150"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79" name="Google Shape;279;g115a7c51865_0_26"/>
          <p:cNvGrpSpPr/>
          <p:nvPr/>
        </p:nvGrpSpPr>
        <p:grpSpPr>
          <a:xfrm>
            <a:off x="2857439" y="2996190"/>
            <a:ext cx="292688" cy="276619"/>
            <a:chOff x="2626509" y="1638032"/>
            <a:chExt cx="829850" cy="784289"/>
          </a:xfrm>
        </p:grpSpPr>
        <p:grpSp>
          <p:nvGrpSpPr>
            <p:cNvPr id="280" name="Google Shape;280;g115a7c51865_0_26"/>
            <p:cNvGrpSpPr/>
            <p:nvPr/>
          </p:nvGrpSpPr>
          <p:grpSpPr>
            <a:xfrm>
              <a:off x="2626509" y="1829455"/>
              <a:ext cx="829850" cy="592865"/>
              <a:chOff x="2501158" y="1263704"/>
              <a:chExt cx="299326" cy="213830"/>
            </a:xfrm>
          </p:grpSpPr>
          <p:sp>
            <p:nvSpPr>
              <p:cNvPr id="281" name="Google Shape;281;g115a7c51865_0_26"/>
              <p:cNvSpPr/>
              <p:nvPr/>
            </p:nvSpPr>
            <p:spPr>
              <a:xfrm>
                <a:off x="2514356" y="1265386"/>
                <a:ext cx="111022" cy="210398"/>
              </a:xfrm>
              <a:custGeom>
                <a:avLst/>
                <a:gdLst/>
                <a:ahLst/>
                <a:cxnLst/>
                <a:rect l="l" t="t" r="r" b="b"/>
                <a:pathLst>
                  <a:path w="5014" h="9502" extrusionOk="0">
                    <a:moveTo>
                      <a:pt x="3996" y="1"/>
                    </a:moveTo>
                    <a:cubicBezTo>
                      <a:pt x="2839" y="1"/>
                      <a:pt x="2361" y="904"/>
                      <a:pt x="2311" y="1004"/>
                    </a:cubicBezTo>
                    <a:lnTo>
                      <a:pt x="972" y="3536"/>
                    </a:lnTo>
                    <a:cubicBezTo>
                      <a:pt x="422" y="3625"/>
                      <a:pt x="1" y="4114"/>
                      <a:pt x="1" y="4700"/>
                    </a:cubicBezTo>
                    <a:lnTo>
                      <a:pt x="1" y="8324"/>
                    </a:lnTo>
                    <a:cubicBezTo>
                      <a:pt x="1" y="8973"/>
                      <a:pt x="518" y="9502"/>
                      <a:pt x="1150" y="9502"/>
                    </a:cubicBezTo>
                    <a:lnTo>
                      <a:pt x="1786" y="9502"/>
                    </a:lnTo>
                    <a:cubicBezTo>
                      <a:pt x="2421" y="9502"/>
                      <a:pt x="2936" y="8973"/>
                      <a:pt x="2936" y="8324"/>
                    </a:cubicBezTo>
                    <a:lnTo>
                      <a:pt x="2936" y="7749"/>
                    </a:lnTo>
                    <a:cubicBezTo>
                      <a:pt x="2936" y="7592"/>
                      <a:pt x="2811" y="7467"/>
                      <a:pt x="2653" y="7467"/>
                    </a:cubicBezTo>
                    <a:cubicBezTo>
                      <a:pt x="2496" y="7467"/>
                      <a:pt x="2371" y="7592"/>
                      <a:pt x="2371" y="7749"/>
                    </a:cubicBezTo>
                    <a:lnTo>
                      <a:pt x="2371" y="8324"/>
                    </a:lnTo>
                    <a:cubicBezTo>
                      <a:pt x="2371" y="8663"/>
                      <a:pt x="2107" y="8938"/>
                      <a:pt x="1786" y="8938"/>
                    </a:cubicBezTo>
                    <a:lnTo>
                      <a:pt x="1150" y="8938"/>
                    </a:lnTo>
                    <a:cubicBezTo>
                      <a:pt x="833" y="8938"/>
                      <a:pt x="565" y="8656"/>
                      <a:pt x="565" y="8324"/>
                    </a:cubicBezTo>
                    <a:lnTo>
                      <a:pt x="565" y="4700"/>
                    </a:lnTo>
                    <a:cubicBezTo>
                      <a:pt x="565" y="4364"/>
                      <a:pt x="829" y="4089"/>
                      <a:pt x="1150" y="4089"/>
                    </a:cubicBezTo>
                    <a:cubicBezTo>
                      <a:pt x="1254" y="4089"/>
                      <a:pt x="1350" y="4032"/>
                      <a:pt x="1400" y="3939"/>
                    </a:cubicBezTo>
                    <a:lnTo>
                      <a:pt x="2814" y="1265"/>
                    </a:lnTo>
                    <a:cubicBezTo>
                      <a:pt x="2814" y="1261"/>
                      <a:pt x="2818" y="1258"/>
                      <a:pt x="2818" y="1251"/>
                    </a:cubicBezTo>
                    <a:cubicBezTo>
                      <a:pt x="2821" y="1243"/>
                      <a:pt x="3150" y="569"/>
                      <a:pt x="3996" y="569"/>
                    </a:cubicBezTo>
                    <a:lnTo>
                      <a:pt x="4731" y="569"/>
                    </a:lnTo>
                    <a:cubicBezTo>
                      <a:pt x="4889" y="569"/>
                      <a:pt x="5014" y="440"/>
                      <a:pt x="5014" y="283"/>
                    </a:cubicBezTo>
                    <a:cubicBezTo>
                      <a:pt x="5014" y="130"/>
                      <a:pt x="4889" y="1"/>
                      <a:pt x="4731"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g115a7c51865_0_26"/>
              <p:cNvSpPr/>
              <p:nvPr/>
            </p:nvSpPr>
            <p:spPr>
              <a:xfrm>
                <a:off x="2512938" y="1263969"/>
                <a:ext cx="113857" cy="213254"/>
              </a:xfrm>
              <a:custGeom>
                <a:avLst/>
                <a:gdLst/>
                <a:ahLst/>
                <a:cxnLst/>
                <a:rect l="l" t="t" r="r" b="b"/>
                <a:pathLst>
                  <a:path w="5142" h="9631" extrusionOk="0">
                    <a:moveTo>
                      <a:pt x="4795" y="129"/>
                    </a:moveTo>
                    <a:cubicBezTo>
                      <a:pt x="4917" y="129"/>
                      <a:pt x="5013" y="229"/>
                      <a:pt x="5013" y="347"/>
                    </a:cubicBezTo>
                    <a:cubicBezTo>
                      <a:pt x="5013" y="468"/>
                      <a:pt x="4917" y="568"/>
                      <a:pt x="4795" y="568"/>
                    </a:cubicBezTo>
                    <a:lnTo>
                      <a:pt x="4060" y="568"/>
                    </a:lnTo>
                    <a:cubicBezTo>
                      <a:pt x="3167" y="568"/>
                      <a:pt x="2828" y="1282"/>
                      <a:pt x="2825" y="1293"/>
                    </a:cubicBezTo>
                    <a:lnTo>
                      <a:pt x="1407" y="3975"/>
                    </a:lnTo>
                    <a:cubicBezTo>
                      <a:pt x="1371" y="4046"/>
                      <a:pt x="1296" y="4089"/>
                      <a:pt x="1214" y="4089"/>
                    </a:cubicBezTo>
                    <a:cubicBezTo>
                      <a:pt x="857" y="4089"/>
                      <a:pt x="565" y="4392"/>
                      <a:pt x="565" y="4767"/>
                    </a:cubicBezTo>
                    <a:lnTo>
                      <a:pt x="565" y="8388"/>
                    </a:lnTo>
                    <a:cubicBezTo>
                      <a:pt x="565" y="8755"/>
                      <a:pt x="864" y="9066"/>
                      <a:pt x="1214" y="9066"/>
                    </a:cubicBezTo>
                    <a:lnTo>
                      <a:pt x="1850" y="9066"/>
                    </a:lnTo>
                    <a:cubicBezTo>
                      <a:pt x="2207" y="9066"/>
                      <a:pt x="2500" y="8762"/>
                      <a:pt x="2500" y="8388"/>
                    </a:cubicBezTo>
                    <a:lnTo>
                      <a:pt x="2500" y="7813"/>
                    </a:lnTo>
                    <a:cubicBezTo>
                      <a:pt x="2500" y="7691"/>
                      <a:pt x="2596" y="7595"/>
                      <a:pt x="2717" y="7595"/>
                    </a:cubicBezTo>
                    <a:cubicBezTo>
                      <a:pt x="2839" y="7595"/>
                      <a:pt x="2939" y="7691"/>
                      <a:pt x="2939" y="7813"/>
                    </a:cubicBezTo>
                    <a:lnTo>
                      <a:pt x="2939" y="8388"/>
                    </a:lnTo>
                    <a:cubicBezTo>
                      <a:pt x="2939" y="8687"/>
                      <a:pt x="2825" y="8966"/>
                      <a:pt x="2618" y="9177"/>
                    </a:cubicBezTo>
                    <a:cubicBezTo>
                      <a:pt x="2410" y="9387"/>
                      <a:pt x="2139" y="9502"/>
                      <a:pt x="1850" y="9502"/>
                    </a:cubicBezTo>
                    <a:lnTo>
                      <a:pt x="1214" y="9502"/>
                    </a:lnTo>
                    <a:cubicBezTo>
                      <a:pt x="615" y="9502"/>
                      <a:pt x="125" y="9002"/>
                      <a:pt x="125" y="8388"/>
                    </a:cubicBezTo>
                    <a:lnTo>
                      <a:pt x="125" y="4767"/>
                    </a:lnTo>
                    <a:cubicBezTo>
                      <a:pt x="125" y="4221"/>
                      <a:pt x="522" y="3750"/>
                      <a:pt x="1047" y="3664"/>
                    </a:cubicBezTo>
                    <a:lnTo>
                      <a:pt x="1079" y="3660"/>
                    </a:lnTo>
                    <a:lnTo>
                      <a:pt x="2432" y="1097"/>
                    </a:lnTo>
                    <a:cubicBezTo>
                      <a:pt x="2478" y="997"/>
                      <a:pt x="2942" y="129"/>
                      <a:pt x="4060" y="129"/>
                    </a:cubicBezTo>
                    <a:close/>
                    <a:moveTo>
                      <a:pt x="4060" y="1"/>
                    </a:moveTo>
                    <a:cubicBezTo>
                      <a:pt x="2864" y="1"/>
                      <a:pt x="2371" y="933"/>
                      <a:pt x="2318" y="1040"/>
                    </a:cubicBezTo>
                    <a:lnTo>
                      <a:pt x="997" y="3546"/>
                    </a:lnTo>
                    <a:cubicBezTo>
                      <a:pt x="425" y="3653"/>
                      <a:pt x="0" y="4171"/>
                      <a:pt x="0" y="4767"/>
                    </a:cubicBezTo>
                    <a:lnTo>
                      <a:pt x="0" y="8388"/>
                    </a:lnTo>
                    <a:cubicBezTo>
                      <a:pt x="0" y="9073"/>
                      <a:pt x="547" y="9630"/>
                      <a:pt x="1214" y="9630"/>
                    </a:cubicBezTo>
                    <a:lnTo>
                      <a:pt x="1850" y="9630"/>
                    </a:lnTo>
                    <a:cubicBezTo>
                      <a:pt x="2175" y="9630"/>
                      <a:pt x="2478" y="9502"/>
                      <a:pt x="2710" y="9266"/>
                    </a:cubicBezTo>
                    <a:cubicBezTo>
                      <a:pt x="2939" y="9030"/>
                      <a:pt x="3064" y="8720"/>
                      <a:pt x="3064" y="8388"/>
                    </a:cubicBezTo>
                    <a:lnTo>
                      <a:pt x="3064" y="7813"/>
                    </a:lnTo>
                    <a:cubicBezTo>
                      <a:pt x="3064" y="7623"/>
                      <a:pt x="2910" y="7466"/>
                      <a:pt x="2717" y="7466"/>
                    </a:cubicBezTo>
                    <a:cubicBezTo>
                      <a:pt x="2528" y="7466"/>
                      <a:pt x="2371" y="7623"/>
                      <a:pt x="2371" y="7813"/>
                    </a:cubicBezTo>
                    <a:lnTo>
                      <a:pt x="2371" y="8388"/>
                    </a:lnTo>
                    <a:cubicBezTo>
                      <a:pt x="2371" y="8691"/>
                      <a:pt x="2136" y="8937"/>
                      <a:pt x="1850" y="8937"/>
                    </a:cubicBezTo>
                    <a:lnTo>
                      <a:pt x="1214" y="8937"/>
                    </a:lnTo>
                    <a:cubicBezTo>
                      <a:pt x="932" y="8937"/>
                      <a:pt x="693" y="8687"/>
                      <a:pt x="693" y="8388"/>
                    </a:cubicBezTo>
                    <a:lnTo>
                      <a:pt x="693" y="4767"/>
                    </a:lnTo>
                    <a:cubicBezTo>
                      <a:pt x="693" y="4464"/>
                      <a:pt x="929" y="4217"/>
                      <a:pt x="1214" y="4217"/>
                    </a:cubicBezTo>
                    <a:cubicBezTo>
                      <a:pt x="1343" y="4217"/>
                      <a:pt x="1461" y="4146"/>
                      <a:pt x="1521" y="4032"/>
                    </a:cubicBezTo>
                    <a:lnTo>
                      <a:pt x="2932" y="1357"/>
                    </a:lnTo>
                    <a:cubicBezTo>
                      <a:pt x="2935" y="1354"/>
                      <a:pt x="2939" y="1347"/>
                      <a:pt x="2939" y="1343"/>
                    </a:cubicBezTo>
                    <a:cubicBezTo>
                      <a:pt x="2942" y="1336"/>
                      <a:pt x="3260" y="693"/>
                      <a:pt x="4060" y="693"/>
                    </a:cubicBezTo>
                    <a:lnTo>
                      <a:pt x="4795" y="693"/>
                    </a:lnTo>
                    <a:cubicBezTo>
                      <a:pt x="4985" y="693"/>
                      <a:pt x="5142" y="540"/>
                      <a:pt x="5142" y="347"/>
                    </a:cubicBezTo>
                    <a:cubicBezTo>
                      <a:pt x="5142" y="158"/>
                      <a:pt x="4985" y="1"/>
                      <a:pt x="4795"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 name="Google Shape;283;g115a7c51865_0_26"/>
              <p:cNvSpPr/>
              <p:nvPr/>
            </p:nvSpPr>
            <p:spPr>
              <a:xfrm>
                <a:off x="2671282" y="1265099"/>
                <a:ext cx="117510" cy="211084"/>
              </a:xfrm>
              <a:custGeom>
                <a:avLst/>
                <a:gdLst/>
                <a:ahLst/>
                <a:cxnLst/>
                <a:rect l="l" t="t" r="r" b="b"/>
                <a:pathLst>
                  <a:path w="5307" h="9533" extrusionOk="0">
                    <a:moveTo>
                      <a:pt x="1222" y="1"/>
                    </a:moveTo>
                    <a:cubicBezTo>
                      <a:pt x="1184" y="1"/>
                      <a:pt x="1157" y="2"/>
                      <a:pt x="1140" y="3"/>
                    </a:cubicBezTo>
                    <a:lnTo>
                      <a:pt x="283" y="3"/>
                    </a:lnTo>
                    <a:cubicBezTo>
                      <a:pt x="126" y="3"/>
                      <a:pt x="1" y="132"/>
                      <a:pt x="1" y="285"/>
                    </a:cubicBezTo>
                    <a:cubicBezTo>
                      <a:pt x="1" y="442"/>
                      <a:pt x="126" y="571"/>
                      <a:pt x="283" y="571"/>
                    </a:cubicBezTo>
                    <a:lnTo>
                      <a:pt x="1151" y="571"/>
                    </a:lnTo>
                    <a:cubicBezTo>
                      <a:pt x="1161" y="571"/>
                      <a:pt x="1168" y="567"/>
                      <a:pt x="1179" y="567"/>
                    </a:cubicBezTo>
                    <a:cubicBezTo>
                      <a:pt x="1180" y="567"/>
                      <a:pt x="1197" y="566"/>
                      <a:pt x="1226" y="566"/>
                    </a:cubicBezTo>
                    <a:cubicBezTo>
                      <a:pt x="1396" y="566"/>
                      <a:pt x="1993" y="613"/>
                      <a:pt x="2332" y="1264"/>
                    </a:cubicBezTo>
                    <a:cubicBezTo>
                      <a:pt x="2797" y="2160"/>
                      <a:pt x="3421" y="3224"/>
                      <a:pt x="3586" y="3499"/>
                    </a:cubicBezTo>
                    <a:lnTo>
                      <a:pt x="3586" y="3766"/>
                    </a:lnTo>
                    <a:cubicBezTo>
                      <a:pt x="3586" y="3895"/>
                      <a:pt x="3675" y="4009"/>
                      <a:pt x="3803" y="4041"/>
                    </a:cubicBezTo>
                    <a:lnTo>
                      <a:pt x="4089" y="4109"/>
                    </a:lnTo>
                    <a:cubicBezTo>
                      <a:pt x="4110" y="4116"/>
                      <a:pt x="4132" y="4116"/>
                      <a:pt x="4157" y="4116"/>
                    </a:cubicBezTo>
                    <a:cubicBezTo>
                      <a:pt x="4475" y="4116"/>
                      <a:pt x="4742" y="4398"/>
                      <a:pt x="4742" y="4730"/>
                    </a:cubicBezTo>
                    <a:lnTo>
                      <a:pt x="4742" y="8354"/>
                    </a:lnTo>
                    <a:cubicBezTo>
                      <a:pt x="4742" y="8690"/>
                      <a:pt x="4478" y="8965"/>
                      <a:pt x="4157" y="8965"/>
                    </a:cubicBezTo>
                    <a:lnTo>
                      <a:pt x="3521" y="8965"/>
                    </a:lnTo>
                    <a:cubicBezTo>
                      <a:pt x="3204" y="8965"/>
                      <a:pt x="2936" y="8686"/>
                      <a:pt x="2936" y="8351"/>
                    </a:cubicBezTo>
                    <a:lnTo>
                      <a:pt x="2932" y="7769"/>
                    </a:lnTo>
                    <a:cubicBezTo>
                      <a:pt x="2929" y="7615"/>
                      <a:pt x="2804" y="7490"/>
                      <a:pt x="2647" y="7490"/>
                    </a:cubicBezTo>
                    <a:cubicBezTo>
                      <a:pt x="2489" y="7490"/>
                      <a:pt x="2365" y="7619"/>
                      <a:pt x="2365" y="7776"/>
                    </a:cubicBezTo>
                    <a:lnTo>
                      <a:pt x="2372" y="8354"/>
                    </a:lnTo>
                    <a:cubicBezTo>
                      <a:pt x="2372" y="9004"/>
                      <a:pt x="2886" y="9533"/>
                      <a:pt x="3521" y="9533"/>
                    </a:cubicBezTo>
                    <a:lnTo>
                      <a:pt x="4157" y="9533"/>
                    </a:lnTo>
                    <a:cubicBezTo>
                      <a:pt x="4789" y="9533"/>
                      <a:pt x="5307" y="9004"/>
                      <a:pt x="5307" y="8354"/>
                    </a:cubicBezTo>
                    <a:lnTo>
                      <a:pt x="5307" y="4730"/>
                    </a:lnTo>
                    <a:cubicBezTo>
                      <a:pt x="5307" y="4091"/>
                      <a:pt x="4810" y="3574"/>
                      <a:pt x="4193" y="3552"/>
                    </a:cubicBezTo>
                    <a:lnTo>
                      <a:pt x="4150" y="3542"/>
                    </a:lnTo>
                    <a:lnTo>
                      <a:pt x="4150" y="3420"/>
                    </a:lnTo>
                    <a:cubicBezTo>
                      <a:pt x="4150" y="3370"/>
                      <a:pt x="4135" y="3317"/>
                      <a:pt x="4110" y="3274"/>
                    </a:cubicBezTo>
                    <a:cubicBezTo>
                      <a:pt x="4103" y="3263"/>
                      <a:pt x="3364" y="2024"/>
                      <a:pt x="2836" y="1003"/>
                    </a:cubicBezTo>
                    <a:cubicBezTo>
                      <a:pt x="2355" y="86"/>
                      <a:pt x="1510" y="1"/>
                      <a:pt x="122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 name="Google Shape;284;g115a7c51865_0_26"/>
              <p:cNvSpPr/>
              <p:nvPr/>
            </p:nvSpPr>
            <p:spPr>
              <a:xfrm>
                <a:off x="2669864" y="1263704"/>
                <a:ext cx="120344" cy="213830"/>
              </a:xfrm>
              <a:custGeom>
                <a:avLst/>
                <a:gdLst/>
                <a:ahLst/>
                <a:cxnLst/>
                <a:rect l="l" t="t" r="r" b="b"/>
                <a:pathLst>
                  <a:path w="5435" h="9657" extrusionOk="0">
                    <a:moveTo>
                      <a:pt x="1277" y="129"/>
                    </a:moveTo>
                    <a:cubicBezTo>
                      <a:pt x="1536" y="129"/>
                      <a:pt x="2374" y="201"/>
                      <a:pt x="2843" y="1095"/>
                    </a:cubicBezTo>
                    <a:cubicBezTo>
                      <a:pt x="3303" y="1991"/>
                      <a:pt x="3932" y="3051"/>
                      <a:pt x="4110" y="3358"/>
                    </a:cubicBezTo>
                    <a:lnTo>
                      <a:pt x="4121" y="3369"/>
                    </a:lnTo>
                    <a:cubicBezTo>
                      <a:pt x="4139" y="3405"/>
                      <a:pt x="4149" y="3444"/>
                      <a:pt x="4149" y="3483"/>
                    </a:cubicBezTo>
                    <a:lnTo>
                      <a:pt x="4149" y="3658"/>
                    </a:lnTo>
                    <a:lnTo>
                      <a:pt x="4242" y="3680"/>
                    </a:lnTo>
                    <a:lnTo>
                      <a:pt x="4253" y="3680"/>
                    </a:lnTo>
                    <a:cubicBezTo>
                      <a:pt x="4846" y="3697"/>
                      <a:pt x="5306" y="4187"/>
                      <a:pt x="5306" y="4793"/>
                    </a:cubicBezTo>
                    <a:lnTo>
                      <a:pt x="5306" y="8417"/>
                    </a:lnTo>
                    <a:cubicBezTo>
                      <a:pt x="5306" y="8714"/>
                      <a:pt x="5196" y="8996"/>
                      <a:pt x="4989" y="9206"/>
                    </a:cubicBezTo>
                    <a:cubicBezTo>
                      <a:pt x="4781" y="9417"/>
                      <a:pt x="4510" y="9531"/>
                      <a:pt x="4221" y="9531"/>
                    </a:cubicBezTo>
                    <a:lnTo>
                      <a:pt x="3585" y="9531"/>
                    </a:lnTo>
                    <a:cubicBezTo>
                      <a:pt x="2986" y="9531"/>
                      <a:pt x="2496" y="9032"/>
                      <a:pt x="2496" y="8417"/>
                    </a:cubicBezTo>
                    <a:lnTo>
                      <a:pt x="2493" y="7839"/>
                    </a:lnTo>
                    <a:cubicBezTo>
                      <a:pt x="2493" y="7778"/>
                      <a:pt x="2514" y="7725"/>
                      <a:pt x="2553" y="7682"/>
                    </a:cubicBezTo>
                    <a:cubicBezTo>
                      <a:pt x="2596" y="7639"/>
                      <a:pt x="2650" y="7618"/>
                      <a:pt x="2711" y="7618"/>
                    </a:cubicBezTo>
                    <a:cubicBezTo>
                      <a:pt x="2832" y="7618"/>
                      <a:pt x="2928" y="7714"/>
                      <a:pt x="2932" y="7835"/>
                    </a:cubicBezTo>
                    <a:lnTo>
                      <a:pt x="2936" y="8414"/>
                    </a:lnTo>
                    <a:cubicBezTo>
                      <a:pt x="2936" y="8782"/>
                      <a:pt x="3232" y="9092"/>
                      <a:pt x="3585" y="9092"/>
                    </a:cubicBezTo>
                    <a:lnTo>
                      <a:pt x="4221" y="9092"/>
                    </a:lnTo>
                    <a:cubicBezTo>
                      <a:pt x="4578" y="9092"/>
                      <a:pt x="4867" y="8789"/>
                      <a:pt x="4867" y="8417"/>
                    </a:cubicBezTo>
                    <a:lnTo>
                      <a:pt x="4867" y="4793"/>
                    </a:lnTo>
                    <a:cubicBezTo>
                      <a:pt x="4867" y="4426"/>
                      <a:pt x="4571" y="4119"/>
                      <a:pt x="4221" y="4119"/>
                    </a:cubicBezTo>
                    <a:cubicBezTo>
                      <a:pt x="4203" y="4119"/>
                      <a:pt x="4185" y="4115"/>
                      <a:pt x="4167" y="4112"/>
                    </a:cubicBezTo>
                    <a:lnTo>
                      <a:pt x="3882" y="4044"/>
                    </a:lnTo>
                    <a:cubicBezTo>
                      <a:pt x="3782" y="4019"/>
                      <a:pt x="3710" y="3929"/>
                      <a:pt x="3710" y="3829"/>
                    </a:cubicBezTo>
                    <a:lnTo>
                      <a:pt x="3710" y="3544"/>
                    </a:lnTo>
                    <a:lnTo>
                      <a:pt x="3703" y="3530"/>
                    </a:lnTo>
                    <a:cubicBezTo>
                      <a:pt x="3525" y="3230"/>
                      <a:pt x="2911" y="2180"/>
                      <a:pt x="2454" y="1298"/>
                    </a:cubicBezTo>
                    <a:cubicBezTo>
                      <a:pt x="2100" y="621"/>
                      <a:pt x="1467" y="568"/>
                      <a:pt x="1285" y="568"/>
                    </a:cubicBezTo>
                    <a:cubicBezTo>
                      <a:pt x="1258" y="568"/>
                      <a:pt x="1241" y="569"/>
                      <a:pt x="1236" y="570"/>
                    </a:cubicBezTo>
                    <a:lnTo>
                      <a:pt x="347" y="570"/>
                    </a:lnTo>
                    <a:cubicBezTo>
                      <a:pt x="226" y="570"/>
                      <a:pt x="126" y="470"/>
                      <a:pt x="126" y="352"/>
                    </a:cubicBezTo>
                    <a:cubicBezTo>
                      <a:pt x="126" y="231"/>
                      <a:pt x="226" y="131"/>
                      <a:pt x="347" y="131"/>
                    </a:cubicBezTo>
                    <a:lnTo>
                      <a:pt x="1207" y="131"/>
                    </a:lnTo>
                    <a:cubicBezTo>
                      <a:pt x="1220" y="130"/>
                      <a:pt x="1244" y="129"/>
                      <a:pt x="1277" y="129"/>
                    </a:cubicBezTo>
                    <a:close/>
                    <a:moveTo>
                      <a:pt x="1276" y="0"/>
                    </a:moveTo>
                    <a:cubicBezTo>
                      <a:pt x="1241" y="0"/>
                      <a:pt x="1217" y="1"/>
                      <a:pt x="1204" y="2"/>
                    </a:cubicBezTo>
                    <a:lnTo>
                      <a:pt x="347" y="2"/>
                    </a:lnTo>
                    <a:cubicBezTo>
                      <a:pt x="154" y="2"/>
                      <a:pt x="1" y="159"/>
                      <a:pt x="1" y="348"/>
                    </a:cubicBezTo>
                    <a:cubicBezTo>
                      <a:pt x="1" y="541"/>
                      <a:pt x="154" y="695"/>
                      <a:pt x="347" y="695"/>
                    </a:cubicBezTo>
                    <a:lnTo>
                      <a:pt x="1247" y="695"/>
                    </a:lnTo>
                    <a:cubicBezTo>
                      <a:pt x="1250" y="694"/>
                      <a:pt x="1265" y="693"/>
                      <a:pt x="1288" y="693"/>
                    </a:cubicBezTo>
                    <a:cubicBezTo>
                      <a:pt x="1448" y="693"/>
                      <a:pt x="2018" y="742"/>
                      <a:pt x="2339" y="1355"/>
                    </a:cubicBezTo>
                    <a:cubicBezTo>
                      <a:pt x="2789" y="2226"/>
                      <a:pt x="3396" y="3258"/>
                      <a:pt x="3585" y="3580"/>
                    </a:cubicBezTo>
                    <a:lnTo>
                      <a:pt x="3585" y="3829"/>
                    </a:lnTo>
                    <a:cubicBezTo>
                      <a:pt x="3585" y="3990"/>
                      <a:pt x="3692" y="4129"/>
                      <a:pt x="3850" y="4165"/>
                    </a:cubicBezTo>
                    <a:lnTo>
                      <a:pt x="4139" y="4236"/>
                    </a:lnTo>
                    <a:cubicBezTo>
                      <a:pt x="4164" y="4240"/>
                      <a:pt x="4192" y="4244"/>
                      <a:pt x="4221" y="4244"/>
                    </a:cubicBezTo>
                    <a:cubicBezTo>
                      <a:pt x="4503" y="4244"/>
                      <a:pt x="4742" y="4497"/>
                      <a:pt x="4742" y="4793"/>
                    </a:cubicBezTo>
                    <a:lnTo>
                      <a:pt x="4742" y="8417"/>
                    </a:lnTo>
                    <a:cubicBezTo>
                      <a:pt x="4742" y="8721"/>
                      <a:pt x="4506" y="8967"/>
                      <a:pt x="4221" y="8967"/>
                    </a:cubicBezTo>
                    <a:lnTo>
                      <a:pt x="3585" y="8967"/>
                    </a:lnTo>
                    <a:cubicBezTo>
                      <a:pt x="3303" y="8967"/>
                      <a:pt x="3064" y="8714"/>
                      <a:pt x="3064" y="8414"/>
                    </a:cubicBezTo>
                    <a:lnTo>
                      <a:pt x="3057" y="7832"/>
                    </a:lnTo>
                    <a:cubicBezTo>
                      <a:pt x="3057" y="7643"/>
                      <a:pt x="2900" y="7489"/>
                      <a:pt x="2707" y="7489"/>
                    </a:cubicBezTo>
                    <a:cubicBezTo>
                      <a:pt x="2614" y="7489"/>
                      <a:pt x="2528" y="7528"/>
                      <a:pt x="2464" y="7593"/>
                    </a:cubicBezTo>
                    <a:cubicBezTo>
                      <a:pt x="2400" y="7660"/>
                      <a:pt x="2364" y="7746"/>
                      <a:pt x="2364" y="7839"/>
                    </a:cubicBezTo>
                    <a:lnTo>
                      <a:pt x="2371" y="8417"/>
                    </a:lnTo>
                    <a:cubicBezTo>
                      <a:pt x="2371" y="9103"/>
                      <a:pt x="2914" y="9656"/>
                      <a:pt x="3585" y="9656"/>
                    </a:cubicBezTo>
                    <a:lnTo>
                      <a:pt x="4221" y="9656"/>
                    </a:lnTo>
                    <a:cubicBezTo>
                      <a:pt x="4546" y="9656"/>
                      <a:pt x="4849" y="9528"/>
                      <a:pt x="5078" y="9292"/>
                    </a:cubicBezTo>
                    <a:cubicBezTo>
                      <a:pt x="5306" y="9057"/>
                      <a:pt x="5435" y="8746"/>
                      <a:pt x="5435" y="8417"/>
                    </a:cubicBezTo>
                    <a:lnTo>
                      <a:pt x="5435" y="4793"/>
                    </a:lnTo>
                    <a:cubicBezTo>
                      <a:pt x="5435" y="4126"/>
                      <a:pt x="4928" y="3583"/>
                      <a:pt x="4278" y="3555"/>
                    </a:cubicBezTo>
                    <a:lnTo>
                      <a:pt x="4278" y="3483"/>
                    </a:lnTo>
                    <a:cubicBezTo>
                      <a:pt x="4278" y="3419"/>
                      <a:pt x="4260" y="3358"/>
                      <a:pt x="4228" y="3305"/>
                    </a:cubicBezTo>
                    <a:lnTo>
                      <a:pt x="4221" y="3290"/>
                    </a:lnTo>
                    <a:cubicBezTo>
                      <a:pt x="4039" y="2987"/>
                      <a:pt x="3418" y="1926"/>
                      <a:pt x="2953" y="1037"/>
                    </a:cubicBezTo>
                    <a:cubicBezTo>
                      <a:pt x="2452" y="76"/>
                      <a:pt x="1550" y="0"/>
                      <a:pt x="127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5" name="Google Shape;285;g115a7c51865_0_26"/>
              <p:cNvSpPr/>
              <p:nvPr/>
            </p:nvSpPr>
            <p:spPr>
              <a:xfrm>
                <a:off x="2502576" y="1320589"/>
                <a:ext cx="48891" cy="19773"/>
              </a:xfrm>
              <a:custGeom>
                <a:avLst/>
                <a:gdLst/>
                <a:ahLst/>
                <a:cxnLst/>
                <a:rect l="l" t="t" r="r" b="b"/>
                <a:pathLst>
                  <a:path w="2208" h="893" extrusionOk="0">
                    <a:moveTo>
                      <a:pt x="229" y="0"/>
                    </a:moveTo>
                    <a:cubicBezTo>
                      <a:pt x="101" y="0"/>
                      <a:pt x="1" y="104"/>
                      <a:pt x="1" y="232"/>
                    </a:cubicBezTo>
                    <a:cubicBezTo>
                      <a:pt x="1" y="357"/>
                      <a:pt x="101" y="461"/>
                      <a:pt x="229" y="461"/>
                    </a:cubicBezTo>
                    <a:lnTo>
                      <a:pt x="1322" y="461"/>
                    </a:lnTo>
                    <a:lnTo>
                      <a:pt x="1807" y="843"/>
                    </a:lnTo>
                    <a:cubicBezTo>
                      <a:pt x="1850" y="878"/>
                      <a:pt x="1900" y="893"/>
                      <a:pt x="1950" y="893"/>
                    </a:cubicBezTo>
                    <a:cubicBezTo>
                      <a:pt x="2018" y="893"/>
                      <a:pt x="2086" y="864"/>
                      <a:pt x="2129" y="803"/>
                    </a:cubicBezTo>
                    <a:cubicBezTo>
                      <a:pt x="2207" y="703"/>
                      <a:pt x="2193" y="561"/>
                      <a:pt x="2093" y="482"/>
                    </a:cubicBezTo>
                    <a:lnTo>
                      <a:pt x="1543" y="50"/>
                    </a:lnTo>
                    <a:cubicBezTo>
                      <a:pt x="1504" y="18"/>
                      <a:pt x="1454" y="0"/>
                      <a:pt x="1400"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g115a7c51865_0_26"/>
              <p:cNvSpPr/>
              <p:nvPr/>
            </p:nvSpPr>
            <p:spPr>
              <a:xfrm>
                <a:off x="2501158" y="1319238"/>
                <a:ext cx="51880" cy="22541"/>
              </a:xfrm>
              <a:custGeom>
                <a:avLst/>
                <a:gdLst/>
                <a:ahLst/>
                <a:cxnLst/>
                <a:rect l="l" t="t" r="r" b="b"/>
                <a:pathLst>
                  <a:path w="2343" h="1018" extrusionOk="0">
                    <a:moveTo>
                      <a:pt x="1464" y="125"/>
                    </a:moveTo>
                    <a:cubicBezTo>
                      <a:pt x="1500" y="125"/>
                      <a:pt x="1539" y="140"/>
                      <a:pt x="1568" y="161"/>
                    </a:cubicBezTo>
                    <a:lnTo>
                      <a:pt x="2118" y="593"/>
                    </a:lnTo>
                    <a:cubicBezTo>
                      <a:pt x="2189" y="650"/>
                      <a:pt x="2200" y="754"/>
                      <a:pt x="2143" y="825"/>
                    </a:cubicBezTo>
                    <a:cubicBezTo>
                      <a:pt x="2114" y="868"/>
                      <a:pt x="2064" y="889"/>
                      <a:pt x="2014" y="889"/>
                    </a:cubicBezTo>
                    <a:cubicBezTo>
                      <a:pt x="1975" y="889"/>
                      <a:pt x="1939" y="879"/>
                      <a:pt x="1911" y="854"/>
                    </a:cubicBezTo>
                    <a:lnTo>
                      <a:pt x="1407" y="457"/>
                    </a:lnTo>
                    <a:lnTo>
                      <a:pt x="293" y="457"/>
                    </a:lnTo>
                    <a:cubicBezTo>
                      <a:pt x="200" y="457"/>
                      <a:pt x="125" y="386"/>
                      <a:pt x="125" y="293"/>
                    </a:cubicBezTo>
                    <a:cubicBezTo>
                      <a:pt x="125" y="200"/>
                      <a:pt x="200" y="125"/>
                      <a:pt x="293" y="125"/>
                    </a:cubicBezTo>
                    <a:close/>
                    <a:moveTo>
                      <a:pt x="293" y="0"/>
                    </a:moveTo>
                    <a:cubicBezTo>
                      <a:pt x="133" y="0"/>
                      <a:pt x="0" y="133"/>
                      <a:pt x="0" y="293"/>
                    </a:cubicBezTo>
                    <a:cubicBezTo>
                      <a:pt x="0" y="454"/>
                      <a:pt x="133" y="586"/>
                      <a:pt x="293" y="586"/>
                    </a:cubicBezTo>
                    <a:lnTo>
                      <a:pt x="1364" y="586"/>
                    </a:lnTo>
                    <a:lnTo>
                      <a:pt x="1832" y="954"/>
                    </a:lnTo>
                    <a:cubicBezTo>
                      <a:pt x="1886" y="997"/>
                      <a:pt x="1946" y="1018"/>
                      <a:pt x="2014" y="1018"/>
                    </a:cubicBezTo>
                    <a:cubicBezTo>
                      <a:pt x="2103" y="1018"/>
                      <a:pt x="2189" y="975"/>
                      <a:pt x="2243" y="904"/>
                    </a:cubicBezTo>
                    <a:cubicBezTo>
                      <a:pt x="2343" y="779"/>
                      <a:pt x="2321" y="593"/>
                      <a:pt x="2196" y="493"/>
                    </a:cubicBezTo>
                    <a:lnTo>
                      <a:pt x="1646" y="61"/>
                    </a:lnTo>
                    <a:cubicBezTo>
                      <a:pt x="1593" y="22"/>
                      <a:pt x="1529" y="0"/>
                      <a:pt x="1464"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g115a7c51865_0_26"/>
              <p:cNvSpPr/>
              <p:nvPr/>
            </p:nvSpPr>
            <p:spPr>
              <a:xfrm>
                <a:off x="2747741" y="1319481"/>
                <a:ext cx="51326" cy="22076"/>
              </a:xfrm>
              <a:custGeom>
                <a:avLst/>
                <a:gdLst/>
                <a:ahLst/>
                <a:cxnLst/>
                <a:rect l="l" t="t" r="r" b="b"/>
                <a:pathLst>
                  <a:path w="2318" h="997" extrusionOk="0">
                    <a:moveTo>
                      <a:pt x="868" y="0"/>
                    </a:moveTo>
                    <a:cubicBezTo>
                      <a:pt x="804" y="0"/>
                      <a:pt x="743" y="18"/>
                      <a:pt x="693" y="57"/>
                    </a:cubicBezTo>
                    <a:lnTo>
                      <a:pt x="143" y="489"/>
                    </a:lnTo>
                    <a:cubicBezTo>
                      <a:pt x="22" y="586"/>
                      <a:pt x="0" y="764"/>
                      <a:pt x="97" y="889"/>
                    </a:cubicBezTo>
                    <a:cubicBezTo>
                      <a:pt x="154" y="961"/>
                      <a:pt x="236" y="996"/>
                      <a:pt x="318" y="996"/>
                    </a:cubicBezTo>
                    <a:cubicBezTo>
                      <a:pt x="379" y="996"/>
                      <a:pt x="443" y="975"/>
                      <a:pt x="493" y="936"/>
                    </a:cubicBezTo>
                    <a:lnTo>
                      <a:pt x="965" y="564"/>
                    </a:lnTo>
                    <a:lnTo>
                      <a:pt x="2036" y="564"/>
                    </a:lnTo>
                    <a:cubicBezTo>
                      <a:pt x="2193" y="564"/>
                      <a:pt x="2318" y="436"/>
                      <a:pt x="2318" y="282"/>
                    </a:cubicBezTo>
                    <a:cubicBezTo>
                      <a:pt x="2318" y="125"/>
                      <a:pt x="2193" y="0"/>
                      <a:pt x="2036"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 name="Google Shape;288;g115a7c51865_0_26"/>
              <p:cNvSpPr/>
              <p:nvPr/>
            </p:nvSpPr>
            <p:spPr>
              <a:xfrm>
                <a:off x="2746169" y="1318042"/>
                <a:ext cx="54316" cy="24932"/>
              </a:xfrm>
              <a:custGeom>
                <a:avLst/>
                <a:gdLst/>
                <a:ahLst/>
                <a:cxnLst/>
                <a:rect l="l" t="t" r="r" b="b"/>
                <a:pathLst>
                  <a:path w="2453" h="1126" extrusionOk="0">
                    <a:moveTo>
                      <a:pt x="2107" y="126"/>
                    </a:moveTo>
                    <a:cubicBezTo>
                      <a:pt x="2228" y="126"/>
                      <a:pt x="2324" y="226"/>
                      <a:pt x="2324" y="347"/>
                    </a:cubicBezTo>
                    <a:cubicBezTo>
                      <a:pt x="2324" y="469"/>
                      <a:pt x="2228" y="565"/>
                      <a:pt x="2107" y="565"/>
                    </a:cubicBezTo>
                    <a:lnTo>
                      <a:pt x="1014" y="565"/>
                    </a:lnTo>
                    <a:lnTo>
                      <a:pt x="525" y="951"/>
                    </a:lnTo>
                    <a:cubicBezTo>
                      <a:pt x="486" y="983"/>
                      <a:pt x="439" y="997"/>
                      <a:pt x="389" y="997"/>
                    </a:cubicBezTo>
                    <a:cubicBezTo>
                      <a:pt x="321" y="997"/>
                      <a:pt x="261" y="968"/>
                      <a:pt x="218" y="915"/>
                    </a:cubicBezTo>
                    <a:cubicBezTo>
                      <a:pt x="143" y="818"/>
                      <a:pt x="157" y="679"/>
                      <a:pt x="254" y="604"/>
                    </a:cubicBezTo>
                    <a:lnTo>
                      <a:pt x="803" y="176"/>
                    </a:lnTo>
                    <a:cubicBezTo>
                      <a:pt x="843" y="144"/>
                      <a:pt x="889" y="126"/>
                      <a:pt x="939" y="126"/>
                    </a:cubicBezTo>
                    <a:close/>
                    <a:moveTo>
                      <a:pt x="939" y="1"/>
                    </a:moveTo>
                    <a:cubicBezTo>
                      <a:pt x="861" y="1"/>
                      <a:pt x="786" y="26"/>
                      <a:pt x="725" y="76"/>
                    </a:cubicBezTo>
                    <a:lnTo>
                      <a:pt x="175" y="508"/>
                    </a:lnTo>
                    <a:cubicBezTo>
                      <a:pt x="25" y="626"/>
                      <a:pt x="0" y="843"/>
                      <a:pt x="118" y="993"/>
                    </a:cubicBezTo>
                    <a:cubicBezTo>
                      <a:pt x="186" y="1076"/>
                      <a:pt x="282" y="1126"/>
                      <a:pt x="389" y="1126"/>
                    </a:cubicBezTo>
                    <a:cubicBezTo>
                      <a:pt x="468" y="1126"/>
                      <a:pt x="543" y="1097"/>
                      <a:pt x="603" y="1051"/>
                    </a:cubicBezTo>
                    <a:lnTo>
                      <a:pt x="1060" y="694"/>
                    </a:lnTo>
                    <a:lnTo>
                      <a:pt x="2107" y="694"/>
                    </a:lnTo>
                    <a:cubicBezTo>
                      <a:pt x="2296" y="694"/>
                      <a:pt x="2453" y="536"/>
                      <a:pt x="2453" y="347"/>
                    </a:cubicBezTo>
                    <a:cubicBezTo>
                      <a:pt x="2453" y="154"/>
                      <a:pt x="2296" y="1"/>
                      <a:pt x="2107"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9" name="Google Shape;289;g115a7c51865_0_26"/>
              <p:cNvSpPr/>
              <p:nvPr/>
            </p:nvSpPr>
            <p:spPr>
              <a:xfrm>
                <a:off x="2527796" y="1343507"/>
                <a:ext cx="241863" cy="13374"/>
              </a:xfrm>
              <a:custGeom>
                <a:avLst/>
                <a:gdLst/>
                <a:ahLst/>
                <a:cxnLst/>
                <a:rect l="l" t="t" r="r" b="b"/>
                <a:pathLst>
                  <a:path w="10923" h="604" extrusionOk="0">
                    <a:moveTo>
                      <a:pt x="10640" y="1"/>
                    </a:moveTo>
                    <a:lnTo>
                      <a:pt x="283" y="40"/>
                    </a:lnTo>
                    <a:cubicBezTo>
                      <a:pt x="126" y="40"/>
                      <a:pt x="1" y="165"/>
                      <a:pt x="1" y="322"/>
                    </a:cubicBezTo>
                    <a:cubicBezTo>
                      <a:pt x="1" y="479"/>
                      <a:pt x="129" y="604"/>
                      <a:pt x="283" y="604"/>
                    </a:cubicBezTo>
                    <a:lnTo>
                      <a:pt x="10640" y="565"/>
                    </a:lnTo>
                    <a:cubicBezTo>
                      <a:pt x="10798" y="565"/>
                      <a:pt x="10922" y="440"/>
                      <a:pt x="10922" y="283"/>
                    </a:cubicBezTo>
                    <a:cubicBezTo>
                      <a:pt x="10922" y="125"/>
                      <a:pt x="10798" y="1"/>
                      <a:pt x="10640"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g115a7c51865_0_26"/>
              <p:cNvSpPr/>
              <p:nvPr/>
            </p:nvSpPr>
            <p:spPr>
              <a:xfrm>
                <a:off x="2526379" y="1342089"/>
                <a:ext cx="244697" cy="16230"/>
              </a:xfrm>
              <a:custGeom>
                <a:avLst/>
                <a:gdLst/>
                <a:ahLst/>
                <a:cxnLst/>
                <a:rect l="l" t="t" r="r" b="b"/>
                <a:pathLst>
                  <a:path w="11051" h="733" extrusionOk="0">
                    <a:moveTo>
                      <a:pt x="10704" y="129"/>
                    </a:moveTo>
                    <a:cubicBezTo>
                      <a:pt x="10826" y="129"/>
                      <a:pt x="10926" y="225"/>
                      <a:pt x="10926" y="347"/>
                    </a:cubicBezTo>
                    <a:cubicBezTo>
                      <a:pt x="10926" y="468"/>
                      <a:pt x="10826" y="568"/>
                      <a:pt x="10704" y="568"/>
                    </a:cubicBezTo>
                    <a:lnTo>
                      <a:pt x="347" y="604"/>
                    </a:lnTo>
                    <a:cubicBezTo>
                      <a:pt x="225" y="604"/>
                      <a:pt x="129" y="507"/>
                      <a:pt x="129" y="386"/>
                    </a:cubicBezTo>
                    <a:cubicBezTo>
                      <a:pt x="129" y="264"/>
                      <a:pt x="225" y="165"/>
                      <a:pt x="347" y="165"/>
                    </a:cubicBezTo>
                    <a:lnTo>
                      <a:pt x="10704" y="129"/>
                    </a:lnTo>
                    <a:close/>
                    <a:moveTo>
                      <a:pt x="10704" y="0"/>
                    </a:moveTo>
                    <a:lnTo>
                      <a:pt x="347" y="40"/>
                    </a:lnTo>
                    <a:cubicBezTo>
                      <a:pt x="154" y="40"/>
                      <a:pt x="0" y="197"/>
                      <a:pt x="0" y="386"/>
                    </a:cubicBezTo>
                    <a:cubicBezTo>
                      <a:pt x="0" y="575"/>
                      <a:pt x="157" y="732"/>
                      <a:pt x="347" y="732"/>
                    </a:cubicBezTo>
                    <a:lnTo>
                      <a:pt x="350" y="732"/>
                    </a:lnTo>
                    <a:lnTo>
                      <a:pt x="10704" y="693"/>
                    </a:lnTo>
                    <a:cubicBezTo>
                      <a:pt x="10897" y="693"/>
                      <a:pt x="11051" y="536"/>
                      <a:pt x="11051" y="347"/>
                    </a:cubicBezTo>
                    <a:cubicBezTo>
                      <a:pt x="11051" y="157"/>
                      <a:pt x="10894" y="0"/>
                      <a:pt x="10704"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g115a7c51865_0_26"/>
              <p:cNvSpPr/>
              <p:nvPr/>
            </p:nvSpPr>
            <p:spPr>
              <a:xfrm>
                <a:off x="2516813" y="1425967"/>
                <a:ext cx="267791" cy="13529"/>
              </a:xfrm>
              <a:custGeom>
                <a:avLst/>
                <a:gdLst/>
                <a:ahLst/>
                <a:cxnLst/>
                <a:rect l="l" t="t" r="r" b="b"/>
                <a:pathLst>
                  <a:path w="12094" h="611" extrusionOk="0">
                    <a:moveTo>
                      <a:pt x="11808" y="0"/>
                    </a:moveTo>
                    <a:lnTo>
                      <a:pt x="282" y="43"/>
                    </a:lnTo>
                    <a:cubicBezTo>
                      <a:pt x="125" y="43"/>
                      <a:pt x="0" y="172"/>
                      <a:pt x="0" y="329"/>
                    </a:cubicBezTo>
                    <a:cubicBezTo>
                      <a:pt x="0" y="482"/>
                      <a:pt x="129" y="611"/>
                      <a:pt x="282" y="611"/>
                    </a:cubicBezTo>
                    <a:lnTo>
                      <a:pt x="286" y="611"/>
                    </a:lnTo>
                    <a:lnTo>
                      <a:pt x="11808" y="568"/>
                    </a:lnTo>
                    <a:cubicBezTo>
                      <a:pt x="11965" y="565"/>
                      <a:pt x="12093" y="440"/>
                      <a:pt x="12090" y="282"/>
                    </a:cubicBezTo>
                    <a:cubicBezTo>
                      <a:pt x="12090" y="125"/>
                      <a:pt x="11965" y="0"/>
                      <a:pt x="11808"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g115a7c51865_0_26"/>
              <p:cNvSpPr/>
              <p:nvPr/>
            </p:nvSpPr>
            <p:spPr>
              <a:xfrm>
                <a:off x="2515396" y="1424549"/>
                <a:ext cx="270537" cy="16297"/>
              </a:xfrm>
              <a:custGeom>
                <a:avLst/>
                <a:gdLst/>
                <a:ahLst/>
                <a:cxnLst/>
                <a:rect l="l" t="t" r="r" b="b"/>
                <a:pathLst>
                  <a:path w="12218" h="736" extrusionOk="0">
                    <a:moveTo>
                      <a:pt x="11872" y="129"/>
                    </a:moveTo>
                    <a:cubicBezTo>
                      <a:pt x="11993" y="129"/>
                      <a:pt x="12093" y="225"/>
                      <a:pt x="12093" y="346"/>
                    </a:cubicBezTo>
                    <a:cubicBezTo>
                      <a:pt x="12093" y="468"/>
                      <a:pt x="11993" y="568"/>
                      <a:pt x="11872" y="568"/>
                    </a:cubicBezTo>
                    <a:lnTo>
                      <a:pt x="350" y="611"/>
                    </a:lnTo>
                    <a:lnTo>
                      <a:pt x="346" y="611"/>
                    </a:lnTo>
                    <a:cubicBezTo>
                      <a:pt x="229" y="611"/>
                      <a:pt x="129" y="511"/>
                      <a:pt x="129" y="393"/>
                    </a:cubicBezTo>
                    <a:cubicBezTo>
                      <a:pt x="129" y="332"/>
                      <a:pt x="150" y="279"/>
                      <a:pt x="193" y="236"/>
                    </a:cubicBezTo>
                    <a:cubicBezTo>
                      <a:pt x="232" y="193"/>
                      <a:pt x="289" y="172"/>
                      <a:pt x="346" y="172"/>
                    </a:cubicBezTo>
                    <a:lnTo>
                      <a:pt x="11872" y="129"/>
                    </a:lnTo>
                    <a:close/>
                    <a:moveTo>
                      <a:pt x="11872" y="0"/>
                    </a:moveTo>
                    <a:lnTo>
                      <a:pt x="346" y="43"/>
                    </a:lnTo>
                    <a:cubicBezTo>
                      <a:pt x="254" y="47"/>
                      <a:pt x="168" y="82"/>
                      <a:pt x="100" y="147"/>
                    </a:cubicBezTo>
                    <a:cubicBezTo>
                      <a:pt x="36" y="211"/>
                      <a:pt x="0" y="300"/>
                      <a:pt x="0" y="393"/>
                    </a:cubicBezTo>
                    <a:cubicBezTo>
                      <a:pt x="4" y="582"/>
                      <a:pt x="157" y="736"/>
                      <a:pt x="346" y="736"/>
                    </a:cubicBezTo>
                    <a:lnTo>
                      <a:pt x="350" y="736"/>
                    </a:lnTo>
                    <a:lnTo>
                      <a:pt x="11872" y="693"/>
                    </a:lnTo>
                    <a:cubicBezTo>
                      <a:pt x="12064" y="693"/>
                      <a:pt x="12218" y="536"/>
                      <a:pt x="12218" y="346"/>
                    </a:cubicBezTo>
                    <a:cubicBezTo>
                      <a:pt x="12218" y="157"/>
                      <a:pt x="12061" y="0"/>
                      <a:pt x="11872"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g115a7c51865_0_26"/>
              <p:cNvSpPr/>
              <p:nvPr/>
            </p:nvSpPr>
            <p:spPr>
              <a:xfrm>
                <a:off x="2560125" y="1377828"/>
                <a:ext cx="30003" cy="30933"/>
              </a:xfrm>
              <a:custGeom>
                <a:avLst/>
                <a:gdLst/>
                <a:ahLst/>
                <a:cxnLst/>
                <a:rect l="l" t="t" r="r" b="b"/>
                <a:pathLst>
                  <a:path w="1355" h="1397" extrusionOk="0">
                    <a:moveTo>
                      <a:pt x="679" y="0"/>
                    </a:moveTo>
                    <a:cubicBezTo>
                      <a:pt x="304" y="0"/>
                      <a:pt x="1" y="314"/>
                      <a:pt x="1" y="700"/>
                    </a:cubicBezTo>
                    <a:cubicBezTo>
                      <a:pt x="1" y="1085"/>
                      <a:pt x="304" y="1396"/>
                      <a:pt x="679" y="1396"/>
                    </a:cubicBezTo>
                    <a:cubicBezTo>
                      <a:pt x="1051" y="1396"/>
                      <a:pt x="1354" y="1085"/>
                      <a:pt x="1354" y="700"/>
                    </a:cubicBezTo>
                    <a:cubicBezTo>
                      <a:pt x="1354" y="314"/>
                      <a:pt x="1051" y="0"/>
                      <a:pt x="679"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g115a7c51865_0_26"/>
              <p:cNvSpPr/>
              <p:nvPr/>
            </p:nvSpPr>
            <p:spPr>
              <a:xfrm>
                <a:off x="2558708" y="1376477"/>
                <a:ext cx="32837" cy="33701"/>
              </a:xfrm>
              <a:custGeom>
                <a:avLst/>
                <a:gdLst/>
                <a:ahLst/>
                <a:cxnLst/>
                <a:rect l="l" t="t" r="r" b="b"/>
                <a:pathLst>
                  <a:path w="1483" h="1522" extrusionOk="0">
                    <a:moveTo>
                      <a:pt x="743" y="125"/>
                    </a:moveTo>
                    <a:cubicBezTo>
                      <a:pt x="1079" y="125"/>
                      <a:pt x="1354" y="411"/>
                      <a:pt x="1354" y="761"/>
                    </a:cubicBezTo>
                    <a:cubicBezTo>
                      <a:pt x="1354" y="1111"/>
                      <a:pt x="1079" y="1396"/>
                      <a:pt x="743" y="1396"/>
                    </a:cubicBezTo>
                    <a:cubicBezTo>
                      <a:pt x="404" y="1396"/>
                      <a:pt x="129" y="1111"/>
                      <a:pt x="129" y="761"/>
                    </a:cubicBezTo>
                    <a:cubicBezTo>
                      <a:pt x="129" y="411"/>
                      <a:pt x="404" y="125"/>
                      <a:pt x="743" y="125"/>
                    </a:cubicBezTo>
                    <a:close/>
                    <a:moveTo>
                      <a:pt x="743" y="0"/>
                    </a:moveTo>
                    <a:cubicBezTo>
                      <a:pt x="333" y="0"/>
                      <a:pt x="1" y="340"/>
                      <a:pt x="1" y="761"/>
                    </a:cubicBezTo>
                    <a:cubicBezTo>
                      <a:pt x="1" y="1182"/>
                      <a:pt x="333" y="1521"/>
                      <a:pt x="743" y="1521"/>
                    </a:cubicBezTo>
                    <a:cubicBezTo>
                      <a:pt x="1150" y="1521"/>
                      <a:pt x="1482" y="1182"/>
                      <a:pt x="1482" y="761"/>
                    </a:cubicBezTo>
                    <a:cubicBezTo>
                      <a:pt x="1482" y="340"/>
                      <a:pt x="1150" y="0"/>
                      <a:pt x="743"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g115a7c51865_0_26"/>
              <p:cNvSpPr/>
              <p:nvPr/>
            </p:nvSpPr>
            <p:spPr>
              <a:xfrm>
                <a:off x="2711537" y="1377828"/>
                <a:ext cx="29981" cy="30933"/>
              </a:xfrm>
              <a:custGeom>
                <a:avLst/>
                <a:gdLst/>
                <a:ahLst/>
                <a:cxnLst/>
                <a:rect l="l" t="t" r="r" b="b"/>
                <a:pathLst>
                  <a:path w="1354" h="1397" extrusionOk="0">
                    <a:moveTo>
                      <a:pt x="675" y="0"/>
                    </a:moveTo>
                    <a:cubicBezTo>
                      <a:pt x="300" y="0"/>
                      <a:pt x="0" y="314"/>
                      <a:pt x="0" y="700"/>
                    </a:cubicBezTo>
                    <a:cubicBezTo>
                      <a:pt x="0" y="1085"/>
                      <a:pt x="300" y="1396"/>
                      <a:pt x="675" y="1396"/>
                    </a:cubicBezTo>
                    <a:cubicBezTo>
                      <a:pt x="1050" y="1396"/>
                      <a:pt x="1353" y="1085"/>
                      <a:pt x="1353" y="700"/>
                    </a:cubicBezTo>
                    <a:cubicBezTo>
                      <a:pt x="1353" y="314"/>
                      <a:pt x="1050" y="0"/>
                      <a:pt x="675"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g115a7c51865_0_26"/>
              <p:cNvSpPr/>
              <p:nvPr/>
            </p:nvSpPr>
            <p:spPr>
              <a:xfrm>
                <a:off x="2710098" y="1376477"/>
                <a:ext cx="32771" cy="33701"/>
              </a:xfrm>
              <a:custGeom>
                <a:avLst/>
                <a:gdLst/>
                <a:ahLst/>
                <a:cxnLst/>
                <a:rect l="l" t="t" r="r" b="b"/>
                <a:pathLst>
                  <a:path w="1480" h="1522" extrusionOk="0">
                    <a:moveTo>
                      <a:pt x="740" y="125"/>
                    </a:moveTo>
                    <a:cubicBezTo>
                      <a:pt x="1079" y="125"/>
                      <a:pt x="1354" y="411"/>
                      <a:pt x="1354" y="761"/>
                    </a:cubicBezTo>
                    <a:cubicBezTo>
                      <a:pt x="1354" y="1111"/>
                      <a:pt x="1079" y="1396"/>
                      <a:pt x="740" y="1396"/>
                    </a:cubicBezTo>
                    <a:cubicBezTo>
                      <a:pt x="404" y="1396"/>
                      <a:pt x="126" y="1111"/>
                      <a:pt x="126" y="761"/>
                    </a:cubicBezTo>
                    <a:cubicBezTo>
                      <a:pt x="126" y="411"/>
                      <a:pt x="401" y="125"/>
                      <a:pt x="740" y="125"/>
                    </a:cubicBezTo>
                    <a:close/>
                    <a:moveTo>
                      <a:pt x="740" y="0"/>
                    </a:moveTo>
                    <a:cubicBezTo>
                      <a:pt x="333" y="0"/>
                      <a:pt x="1" y="340"/>
                      <a:pt x="1" y="761"/>
                    </a:cubicBezTo>
                    <a:cubicBezTo>
                      <a:pt x="1" y="1182"/>
                      <a:pt x="333" y="1521"/>
                      <a:pt x="740" y="1521"/>
                    </a:cubicBezTo>
                    <a:cubicBezTo>
                      <a:pt x="1147" y="1521"/>
                      <a:pt x="1479" y="1182"/>
                      <a:pt x="1479" y="761"/>
                    </a:cubicBezTo>
                    <a:cubicBezTo>
                      <a:pt x="1479" y="340"/>
                      <a:pt x="1147" y="0"/>
                      <a:pt x="740" y="0"/>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g115a7c51865_0_26"/>
              <p:cNvSpPr/>
              <p:nvPr/>
            </p:nvSpPr>
            <p:spPr>
              <a:xfrm>
                <a:off x="2596660" y="1387062"/>
                <a:ext cx="108653" cy="12511"/>
              </a:xfrm>
              <a:custGeom>
                <a:avLst/>
                <a:gdLst/>
                <a:ahLst/>
                <a:cxnLst/>
                <a:rect l="l" t="t" r="r" b="b"/>
                <a:pathLst>
                  <a:path w="4907" h="565" extrusionOk="0">
                    <a:moveTo>
                      <a:pt x="286" y="1"/>
                    </a:moveTo>
                    <a:cubicBezTo>
                      <a:pt x="129" y="1"/>
                      <a:pt x="0" y="126"/>
                      <a:pt x="0" y="283"/>
                    </a:cubicBezTo>
                    <a:cubicBezTo>
                      <a:pt x="0" y="440"/>
                      <a:pt x="129" y="565"/>
                      <a:pt x="286" y="565"/>
                    </a:cubicBezTo>
                    <a:lnTo>
                      <a:pt x="4621" y="565"/>
                    </a:lnTo>
                    <a:cubicBezTo>
                      <a:pt x="4778" y="565"/>
                      <a:pt x="4906" y="440"/>
                      <a:pt x="4906" y="283"/>
                    </a:cubicBezTo>
                    <a:cubicBezTo>
                      <a:pt x="4906" y="126"/>
                      <a:pt x="4778" y="1"/>
                      <a:pt x="4621"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g115a7c51865_0_26"/>
              <p:cNvSpPr/>
              <p:nvPr/>
            </p:nvSpPr>
            <p:spPr>
              <a:xfrm>
                <a:off x="2595310" y="1385644"/>
                <a:ext cx="111332" cy="15367"/>
              </a:xfrm>
              <a:custGeom>
                <a:avLst/>
                <a:gdLst/>
                <a:ahLst/>
                <a:cxnLst/>
                <a:rect l="l" t="t" r="r" b="b"/>
                <a:pathLst>
                  <a:path w="5028" h="694" extrusionOk="0">
                    <a:moveTo>
                      <a:pt x="4682" y="126"/>
                    </a:moveTo>
                    <a:cubicBezTo>
                      <a:pt x="4803" y="126"/>
                      <a:pt x="4903" y="225"/>
                      <a:pt x="4903" y="347"/>
                    </a:cubicBezTo>
                    <a:cubicBezTo>
                      <a:pt x="4903" y="468"/>
                      <a:pt x="4803" y="565"/>
                      <a:pt x="4682" y="565"/>
                    </a:cubicBezTo>
                    <a:lnTo>
                      <a:pt x="347" y="565"/>
                    </a:lnTo>
                    <a:cubicBezTo>
                      <a:pt x="226" y="565"/>
                      <a:pt x="126" y="468"/>
                      <a:pt x="126" y="347"/>
                    </a:cubicBezTo>
                    <a:cubicBezTo>
                      <a:pt x="126" y="225"/>
                      <a:pt x="226" y="126"/>
                      <a:pt x="347" y="126"/>
                    </a:cubicBezTo>
                    <a:close/>
                    <a:moveTo>
                      <a:pt x="347" y="1"/>
                    </a:moveTo>
                    <a:cubicBezTo>
                      <a:pt x="154" y="1"/>
                      <a:pt x="1" y="154"/>
                      <a:pt x="1" y="347"/>
                    </a:cubicBezTo>
                    <a:cubicBezTo>
                      <a:pt x="1" y="536"/>
                      <a:pt x="154" y="693"/>
                      <a:pt x="347" y="693"/>
                    </a:cubicBezTo>
                    <a:lnTo>
                      <a:pt x="4682" y="693"/>
                    </a:lnTo>
                    <a:cubicBezTo>
                      <a:pt x="4874" y="693"/>
                      <a:pt x="5028" y="536"/>
                      <a:pt x="5028" y="347"/>
                    </a:cubicBezTo>
                    <a:cubicBezTo>
                      <a:pt x="5028" y="154"/>
                      <a:pt x="4874" y="1"/>
                      <a:pt x="4682" y="1"/>
                    </a:cubicBezTo>
                    <a:close/>
                  </a:path>
                </a:pathLst>
              </a:cu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99" name="Google Shape;299;g115a7c51865_0_26"/>
            <p:cNvSpPr/>
            <p:nvPr/>
          </p:nvSpPr>
          <p:spPr>
            <a:xfrm>
              <a:off x="2881339" y="1638032"/>
              <a:ext cx="320100" cy="320100"/>
            </a:xfrm>
            <a:prstGeom prst="ellipse">
              <a:avLst/>
            </a:prstGeom>
            <a:solidFill>
              <a:srgbClr val="FFFFFF"/>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g115a7c51865_0_26"/>
            <p:cNvSpPr/>
            <p:nvPr/>
          </p:nvSpPr>
          <p:spPr>
            <a:xfrm rot="5400000">
              <a:off x="2977352" y="1729931"/>
              <a:ext cx="158100" cy="136500"/>
            </a:xfrm>
            <a:prstGeom prst="triangl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1" name="Google Shape;301;g115a7c51865_0_26"/>
          <p:cNvSpPr/>
          <p:nvPr/>
        </p:nvSpPr>
        <p:spPr>
          <a:xfrm>
            <a:off x="2718567" y="261529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2" name="Google Shape;302;g115a7c51865_0_26"/>
          <p:cNvSpPr/>
          <p:nvPr/>
        </p:nvSpPr>
        <p:spPr>
          <a:xfrm>
            <a:off x="2718567" y="54568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 name="Google Shape;303;g115a7c51865_0_26"/>
          <p:cNvSpPr/>
          <p:nvPr/>
        </p:nvSpPr>
        <p:spPr>
          <a:xfrm>
            <a:off x="4544467" y="3960277"/>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g115a7c51865_0_26"/>
          <p:cNvSpPr/>
          <p:nvPr/>
        </p:nvSpPr>
        <p:spPr>
          <a:xfrm>
            <a:off x="5215800" y="261029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5" name="Google Shape;305;g115a7c51865_0_26"/>
          <p:cNvSpPr/>
          <p:nvPr/>
        </p:nvSpPr>
        <p:spPr>
          <a:xfrm>
            <a:off x="5215800" y="54568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g115a7c51865_0_26"/>
          <p:cNvSpPr/>
          <p:nvPr/>
        </p:nvSpPr>
        <p:spPr>
          <a:xfrm>
            <a:off x="7650081" y="3904861"/>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g115a7c51865_0_26"/>
          <p:cNvSpPr/>
          <p:nvPr/>
        </p:nvSpPr>
        <p:spPr>
          <a:xfrm>
            <a:off x="6885058" y="3904861"/>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08" name="Google Shape;308;g115a7c51865_0_26"/>
          <p:cNvCxnSpPr>
            <a:stCxn id="304" idx="1"/>
            <a:endCxn id="303" idx="3"/>
          </p:cNvCxnSpPr>
          <p:nvPr/>
        </p:nvCxnSpPr>
        <p:spPr>
          <a:xfrm flipH="1">
            <a:off x="4784700" y="2727443"/>
            <a:ext cx="431100" cy="1350000"/>
          </a:xfrm>
          <a:prstGeom prst="bentConnector3">
            <a:avLst>
              <a:gd name="adj1" fmla="val 50015"/>
            </a:avLst>
          </a:prstGeom>
          <a:noFill/>
          <a:ln w="9525" cap="flat" cmpd="sng">
            <a:solidFill>
              <a:schemeClr val="dk2"/>
            </a:solidFill>
            <a:prstDash val="solid"/>
            <a:round/>
            <a:headEnd type="none" w="med" len="med"/>
            <a:tailEnd type="none" w="med" len="med"/>
          </a:ln>
        </p:spPr>
      </p:cxnSp>
      <p:cxnSp>
        <p:nvCxnSpPr>
          <p:cNvPr id="309" name="Google Shape;309;g115a7c51865_0_26"/>
          <p:cNvCxnSpPr>
            <a:stCxn id="305" idx="1"/>
            <a:endCxn id="303" idx="3"/>
          </p:cNvCxnSpPr>
          <p:nvPr/>
        </p:nvCxnSpPr>
        <p:spPr>
          <a:xfrm rot="10800000">
            <a:off x="4784700" y="4077293"/>
            <a:ext cx="431100" cy="1496700"/>
          </a:xfrm>
          <a:prstGeom prst="bentConnector3">
            <a:avLst>
              <a:gd name="adj1" fmla="val 50015"/>
            </a:avLst>
          </a:prstGeom>
          <a:noFill/>
          <a:ln w="9525" cap="flat" cmpd="sng">
            <a:solidFill>
              <a:schemeClr val="dk2"/>
            </a:solidFill>
            <a:prstDash val="solid"/>
            <a:round/>
            <a:headEnd type="none" w="med" len="med"/>
            <a:tailEnd type="none" w="med" len="med"/>
          </a:ln>
        </p:spPr>
      </p:cxnSp>
      <p:cxnSp>
        <p:nvCxnSpPr>
          <p:cNvPr id="310" name="Google Shape;310;g115a7c51865_0_26"/>
          <p:cNvCxnSpPr>
            <a:stCxn id="307" idx="3"/>
            <a:endCxn id="306" idx="1"/>
          </p:cNvCxnSpPr>
          <p:nvPr/>
        </p:nvCxnSpPr>
        <p:spPr>
          <a:xfrm>
            <a:off x="7125358" y="4022011"/>
            <a:ext cx="524700" cy="600"/>
          </a:xfrm>
          <a:prstGeom prst="bentConnector3">
            <a:avLst>
              <a:gd name="adj1" fmla="val 49983"/>
            </a:avLst>
          </a:prstGeom>
          <a:noFill/>
          <a:ln w="9525" cap="flat" cmpd="sng">
            <a:solidFill>
              <a:schemeClr val="dk2"/>
            </a:solidFill>
            <a:prstDash val="solid"/>
            <a:round/>
            <a:headEnd type="none" w="med" len="med"/>
            <a:tailEnd type="none" w="med" len="med"/>
          </a:ln>
        </p:spPr>
      </p:cxnSp>
      <p:sp>
        <p:nvSpPr>
          <p:cNvPr id="311" name="Google Shape;311;g115a7c51865_0_26"/>
          <p:cNvSpPr/>
          <p:nvPr/>
        </p:nvSpPr>
        <p:spPr>
          <a:xfrm>
            <a:off x="10229049" y="31807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g115a7c51865_0_26"/>
          <p:cNvSpPr/>
          <p:nvPr/>
        </p:nvSpPr>
        <p:spPr>
          <a:xfrm>
            <a:off x="10229345" y="467904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g115a7c51865_0_26"/>
          <p:cNvSpPr/>
          <p:nvPr/>
        </p:nvSpPr>
        <p:spPr>
          <a:xfrm>
            <a:off x="9338128" y="3882161"/>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16" name="Google Shape;316;g115a7c51865_0_26"/>
          <p:cNvCxnSpPr>
            <a:stCxn id="137" idx="6"/>
            <a:endCxn id="131" idx="6"/>
          </p:cNvCxnSpPr>
          <p:nvPr/>
        </p:nvCxnSpPr>
        <p:spPr>
          <a:xfrm>
            <a:off x="1893714" y="3097168"/>
            <a:ext cx="600" cy="19380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317" name="Google Shape;317;g115a7c51865_0_26"/>
          <p:cNvCxnSpPr>
            <a:stCxn id="301" idx="1"/>
            <a:endCxn id="302" idx="1"/>
          </p:cNvCxnSpPr>
          <p:nvPr/>
        </p:nvCxnSpPr>
        <p:spPr>
          <a:xfrm>
            <a:off x="2718567" y="2732443"/>
            <a:ext cx="600" cy="28416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318" name="Google Shape;318;g115a7c51865_0_26"/>
          <p:cNvCxnSpPr>
            <a:stCxn id="319" idx="3"/>
            <a:endCxn id="126" idx="1"/>
          </p:cNvCxnSpPr>
          <p:nvPr/>
        </p:nvCxnSpPr>
        <p:spPr>
          <a:xfrm>
            <a:off x="2039867" y="4066181"/>
            <a:ext cx="446700" cy="1200"/>
          </a:xfrm>
          <a:prstGeom prst="straightConnector1">
            <a:avLst/>
          </a:prstGeom>
          <a:noFill/>
          <a:ln w="9525" cap="flat" cmpd="sng">
            <a:solidFill>
              <a:schemeClr val="dk2"/>
            </a:solidFill>
            <a:prstDash val="solid"/>
            <a:round/>
            <a:headEnd type="none" w="med" len="med"/>
            <a:tailEnd type="none" w="med" len="med"/>
          </a:ln>
        </p:spPr>
      </p:cxnSp>
      <p:sp>
        <p:nvSpPr>
          <p:cNvPr id="320" name="Google Shape;320;g115a7c51865_0_26"/>
          <p:cNvSpPr/>
          <p:nvPr/>
        </p:nvSpPr>
        <p:spPr>
          <a:xfrm>
            <a:off x="6875033" y="2615293"/>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g115a7c51865_0_26"/>
          <p:cNvSpPr/>
          <p:nvPr/>
        </p:nvSpPr>
        <p:spPr>
          <a:xfrm>
            <a:off x="6875040" y="5423677"/>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 name="Google Shape;323;g115a7c51865_0_26"/>
          <p:cNvSpPr/>
          <p:nvPr/>
        </p:nvSpPr>
        <p:spPr>
          <a:xfrm>
            <a:off x="8024218" y="3285117"/>
            <a:ext cx="1106475" cy="1338510"/>
          </a:xfrm>
          <a:prstGeom prst="flowChartMagneticDisk">
            <a:avLst/>
          </a:prstGeom>
          <a:solidFill>
            <a:srgbClr val="7030A0"/>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da-DK" sz="1500" dirty="0" err="1">
                <a:solidFill>
                  <a:schemeClr val="lt1"/>
                </a:solidFill>
                <a:latin typeface="Tahoma"/>
                <a:ea typeface="Tahoma"/>
                <a:cs typeface="Tahoma"/>
                <a:sym typeface="Tahoma"/>
              </a:rPr>
              <a:t>smartHUB</a:t>
            </a:r>
            <a:endParaRPr sz="1500" dirty="0">
              <a:solidFill>
                <a:schemeClr val="lt1"/>
              </a:solidFill>
              <a:latin typeface="Tahoma"/>
              <a:ea typeface="Tahoma"/>
              <a:cs typeface="Tahoma"/>
              <a:sym typeface="Tahoma"/>
            </a:endParaRPr>
          </a:p>
        </p:txBody>
      </p:sp>
      <p:sp>
        <p:nvSpPr>
          <p:cNvPr id="324" name="Google Shape;324;g115a7c51865_0_26"/>
          <p:cNvSpPr txBox="1"/>
          <p:nvPr/>
        </p:nvSpPr>
        <p:spPr>
          <a:xfrm>
            <a:off x="3345250" y="2555760"/>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Camera parking</a:t>
            </a:r>
            <a:endParaRPr sz="1300">
              <a:latin typeface="Tahoma"/>
              <a:ea typeface="Tahoma"/>
              <a:cs typeface="Tahoma"/>
              <a:sym typeface="Tahoma"/>
            </a:endParaRPr>
          </a:p>
        </p:txBody>
      </p:sp>
      <p:sp>
        <p:nvSpPr>
          <p:cNvPr id="325" name="Google Shape;325;g115a7c51865_0_26"/>
          <p:cNvSpPr txBox="1"/>
          <p:nvPr/>
        </p:nvSpPr>
        <p:spPr>
          <a:xfrm>
            <a:off x="3350760" y="2959610"/>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CarPlay</a:t>
            </a:r>
            <a:endParaRPr sz="1300">
              <a:latin typeface="Tahoma"/>
              <a:ea typeface="Tahoma"/>
              <a:cs typeface="Tahoma"/>
              <a:sym typeface="Tahoma"/>
            </a:endParaRPr>
          </a:p>
        </p:txBody>
      </p:sp>
      <p:sp>
        <p:nvSpPr>
          <p:cNvPr id="326" name="Google Shape;326;g115a7c51865_0_26"/>
          <p:cNvSpPr txBox="1"/>
          <p:nvPr/>
        </p:nvSpPr>
        <p:spPr>
          <a:xfrm>
            <a:off x="3350747" y="3363460"/>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Permits</a:t>
            </a:r>
            <a:endParaRPr sz="1300">
              <a:latin typeface="Tahoma"/>
              <a:ea typeface="Tahoma"/>
              <a:cs typeface="Tahoma"/>
              <a:sym typeface="Tahoma"/>
            </a:endParaRPr>
          </a:p>
        </p:txBody>
      </p:sp>
      <p:sp>
        <p:nvSpPr>
          <p:cNvPr id="327" name="Google Shape;327;g115a7c51865_0_26"/>
          <p:cNvSpPr txBox="1"/>
          <p:nvPr/>
        </p:nvSpPr>
        <p:spPr>
          <a:xfrm>
            <a:off x="3345250" y="3781935"/>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In-car integration</a:t>
            </a:r>
            <a:endParaRPr sz="1300">
              <a:latin typeface="Tahoma"/>
              <a:ea typeface="Tahoma"/>
              <a:cs typeface="Tahoma"/>
              <a:sym typeface="Tahoma"/>
            </a:endParaRPr>
          </a:p>
        </p:txBody>
      </p:sp>
      <p:sp>
        <p:nvSpPr>
          <p:cNvPr id="328" name="Google Shape;328;g115a7c51865_0_26"/>
          <p:cNvSpPr txBox="1"/>
          <p:nvPr/>
        </p:nvSpPr>
        <p:spPr>
          <a:xfrm>
            <a:off x="3345188" y="4183122"/>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Find &amp; park</a:t>
            </a:r>
            <a:endParaRPr sz="1300">
              <a:latin typeface="Tahoma"/>
              <a:ea typeface="Tahoma"/>
              <a:cs typeface="Tahoma"/>
              <a:sym typeface="Tahoma"/>
            </a:endParaRPr>
          </a:p>
        </p:txBody>
      </p:sp>
      <p:sp>
        <p:nvSpPr>
          <p:cNvPr id="329" name="Google Shape;329;g115a7c51865_0_26"/>
          <p:cNvSpPr txBox="1"/>
          <p:nvPr/>
        </p:nvSpPr>
        <p:spPr>
          <a:xfrm>
            <a:off x="3345188" y="4618885"/>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Mobile paid parking</a:t>
            </a:r>
            <a:endParaRPr sz="1300">
              <a:latin typeface="Tahoma"/>
              <a:ea typeface="Tahoma"/>
              <a:cs typeface="Tahoma"/>
              <a:sym typeface="Tahoma"/>
            </a:endParaRPr>
          </a:p>
        </p:txBody>
      </p:sp>
      <p:sp>
        <p:nvSpPr>
          <p:cNvPr id="330" name="Google Shape;330;g115a7c51865_0_26"/>
          <p:cNvSpPr txBox="1"/>
          <p:nvPr/>
        </p:nvSpPr>
        <p:spPr>
          <a:xfrm>
            <a:off x="3350747" y="5008110"/>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EV charging</a:t>
            </a:r>
            <a:endParaRPr sz="1300">
              <a:latin typeface="Tahoma"/>
              <a:ea typeface="Tahoma"/>
              <a:cs typeface="Tahoma"/>
              <a:sym typeface="Tahoma"/>
            </a:endParaRPr>
          </a:p>
        </p:txBody>
      </p:sp>
      <p:sp>
        <p:nvSpPr>
          <p:cNvPr id="331" name="Google Shape;331;g115a7c51865_0_26"/>
          <p:cNvSpPr txBox="1"/>
          <p:nvPr/>
        </p:nvSpPr>
        <p:spPr>
          <a:xfrm>
            <a:off x="3350747" y="5397335"/>
            <a:ext cx="1337700" cy="34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IT" sz="1300">
                <a:latin typeface="Tahoma"/>
                <a:ea typeface="Tahoma"/>
                <a:cs typeface="Tahoma"/>
                <a:sym typeface="Tahoma"/>
              </a:rPr>
              <a:t>Off-street </a:t>
            </a:r>
            <a:endParaRPr sz="1300">
              <a:latin typeface="Tahoma"/>
              <a:ea typeface="Tahoma"/>
              <a:cs typeface="Tahoma"/>
              <a:sym typeface="Tahoma"/>
            </a:endParaRPr>
          </a:p>
        </p:txBody>
      </p:sp>
      <p:sp>
        <p:nvSpPr>
          <p:cNvPr id="319" name="Google Shape;319;g115a7c51865_0_26"/>
          <p:cNvSpPr/>
          <p:nvPr/>
        </p:nvSpPr>
        <p:spPr>
          <a:xfrm>
            <a:off x="1799567" y="3949031"/>
            <a:ext cx="240300" cy="234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 name="Google Shape;779;p79">
            <a:extLst>
              <a:ext uri="{FF2B5EF4-FFF2-40B4-BE49-F238E27FC236}">
                <a16:creationId xmlns:a16="http://schemas.microsoft.com/office/drawing/2014/main" id="{196D0625-3E7C-44E7-B498-62D2BDBE6D11}"/>
              </a:ext>
            </a:extLst>
          </p:cNvPr>
          <p:cNvSpPr/>
          <p:nvPr/>
        </p:nvSpPr>
        <p:spPr>
          <a:xfrm>
            <a:off x="6950963" y="3540499"/>
            <a:ext cx="859600" cy="859600"/>
          </a:xfrm>
          <a:prstGeom prst="ellipse">
            <a:avLst/>
          </a:prstGeom>
          <a:solidFill>
            <a:srgbClr val="F1287E"/>
          </a:solidFill>
          <a:ln>
            <a:noFill/>
          </a:ln>
        </p:spPr>
        <p:txBody>
          <a:bodyPr spcFirstLastPara="1" wrap="square" lIns="121900" tIns="121900" rIns="121900" bIns="121900" anchor="ctr" anchorCtr="0">
            <a:noAutofit/>
          </a:bodyPr>
          <a:lstStyle/>
          <a:p>
            <a:endParaRPr sz="1867"/>
          </a:p>
        </p:txBody>
      </p:sp>
      <p:sp>
        <p:nvSpPr>
          <p:cNvPr id="339" name="Google Shape;780;p79">
            <a:extLst>
              <a:ext uri="{FF2B5EF4-FFF2-40B4-BE49-F238E27FC236}">
                <a16:creationId xmlns:a16="http://schemas.microsoft.com/office/drawing/2014/main" id="{B998A329-3601-4402-98EF-D3CF577F1816}"/>
              </a:ext>
            </a:extLst>
          </p:cNvPr>
          <p:cNvSpPr/>
          <p:nvPr/>
        </p:nvSpPr>
        <p:spPr>
          <a:xfrm>
            <a:off x="9355916" y="3472001"/>
            <a:ext cx="859600" cy="859600"/>
          </a:xfrm>
          <a:prstGeom prst="ellipse">
            <a:avLst/>
          </a:prstGeom>
          <a:solidFill>
            <a:srgbClr val="F1287E"/>
          </a:solidFill>
          <a:ln>
            <a:noFill/>
          </a:ln>
        </p:spPr>
        <p:txBody>
          <a:bodyPr spcFirstLastPara="1" wrap="square" lIns="121900" tIns="121900" rIns="121900" bIns="121900" anchor="ctr" anchorCtr="0">
            <a:noAutofit/>
          </a:bodyPr>
          <a:lstStyle/>
          <a:p>
            <a:endParaRPr sz="1867"/>
          </a:p>
        </p:txBody>
      </p:sp>
      <p:pic>
        <p:nvPicPr>
          <p:cNvPr id="341" name="Google Shape;784;p79">
            <a:extLst>
              <a:ext uri="{FF2B5EF4-FFF2-40B4-BE49-F238E27FC236}">
                <a16:creationId xmlns:a16="http://schemas.microsoft.com/office/drawing/2014/main" id="{58340035-757C-4141-B614-32EFE43656F6}"/>
              </a:ext>
            </a:extLst>
          </p:cNvPr>
          <p:cNvPicPr preferRelativeResize="0"/>
          <p:nvPr/>
        </p:nvPicPr>
        <p:blipFill>
          <a:blip r:embed="rId6">
            <a:alphaModFix/>
          </a:blip>
          <a:stretch>
            <a:fillRect/>
          </a:stretch>
        </p:blipFill>
        <p:spPr>
          <a:xfrm>
            <a:off x="9347785" y="3470792"/>
            <a:ext cx="862000" cy="862000"/>
          </a:xfrm>
          <a:prstGeom prst="rect">
            <a:avLst/>
          </a:prstGeom>
          <a:noFill/>
          <a:ln>
            <a:noFill/>
          </a:ln>
        </p:spPr>
      </p:pic>
      <p:pic>
        <p:nvPicPr>
          <p:cNvPr id="342" name="Google Shape;785;p79">
            <a:extLst>
              <a:ext uri="{FF2B5EF4-FFF2-40B4-BE49-F238E27FC236}">
                <a16:creationId xmlns:a16="http://schemas.microsoft.com/office/drawing/2014/main" id="{9BB52FD7-87EA-49F6-A451-EEEABBBEA4E4}"/>
              </a:ext>
            </a:extLst>
          </p:cNvPr>
          <p:cNvPicPr preferRelativeResize="0"/>
          <p:nvPr/>
        </p:nvPicPr>
        <p:blipFill>
          <a:blip r:embed="rId6">
            <a:alphaModFix/>
          </a:blip>
          <a:stretch>
            <a:fillRect/>
          </a:stretch>
        </p:blipFill>
        <p:spPr>
          <a:xfrm rot="10800000">
            <a:off x="6950890" y="3540421"/>
            <a:ext cx="859767" cy="859767"/>
          </a:xfrm>
          <a:prstGeom prst="rect">
            <a:avLst/>
          </a:prstGeom>
          <a:noFill/>
          <a:ln>
            <a:noFill/>
          </a:ln>
        </p:spPr>
      </p:pic>
      <p:grpSp>
        <p:nvGrpSpPr>
          <p:cNvPr id="354" name="Google Shape;799;p79">
            <a:extLst>
              <a:ext uri="{FF2B5EF4-FFF2-40B4-BE49-F238E27FC236}">
                <a16:creationId xmlns:a16="http://schemas.microsoft.com/office/drawing/2014/main" id="{A15C082C-4D33-42AB-8ED4-ABF0FF9F6C02}"/>
              </a:ext>
            </a:extLst>
          </p:cNvPr>
          <p:cNvGrpSpPr/>
          <p:nvPr/>
        </p:nvGrpSpPr>
        <p:grpSpPr>
          <a:xfrm>
            <a:off x="3127642" y="3480285"/>
            <a:ext cx="251415" cy="251337"/>
            <a:chOff x="4658000" y="2947550"/>
            <a:chExt cx="327875" cy="327775"/>
          </a:xfrm>
        </p:grpSpPr>
        <p:sp>
          <p:nvSpPr>
            <p:cNvPr id="355" name="Google Shape;800;p79">
              <a:extLst>
                <a:ext uri="{FF2B5EF4-FFF2-40B4-BE49-F238E27FC236}">
                  <a16:creationId xmlns:a16="http://schemas.microsoft.com/office/drawing/2014/main" id="{070EDF91-CADF-404B-BABE-3A754B8D730C}"/>
                </a:ext>
              </a:extLst>
            </p:cNvPr>
            <p:cNvSpPr/>
            <p:nvPr/>
          </p:nvSpPr>
          <p:spPr>
            <a:xfrm>
              <a:off x="4739500" y="3026100"/>
              <a:ext cx="146775" cy="175600"/>
            </a:xfrm>
            <a:custGeom>
              <a:avLst/>
              <a:gdLst/>
              <a:ahLst/>
              <a:cxnLst/>
              <a:rect l="l" t="t" r="r" b="b"/>
              <a:pathLst>
                <a:path w="5871" h="7024" extrusionOk="0">
                  <a:moveTo>
                    <a:pt x="3549" y="0"/>
                  </a:moveTo>
                  <a:cubicBezTo>
                    <a:pt x="2346" y="0"/>
                    <a:pt x="1329" y="925"/>
                    <a:pt x="950" y="2360"/>
                  </a:cubicBezTo>
                  <a:lnTo>
                    <a:pt x="297" y="2360"/>
                  </a:lnTo>
                  <a:cubicBezTo>
                    <a:pt x="136" y="2360"/>
                    <a:pt x="0" y="2496"/>
                    <a:pt x="0" y="2657"/>
                  </a:cubicBezTo>
                  <a:cubicBezTo>
                    <a:pt x="0" y="2814"/>
                    <a:pt x="136" y="2950"/>
                    <a:pt x="297" y="2950"/>
                  </a:cubicBezTo>
                  <a:lnTo>
                    <a:pt x="829" y="2950"/>
                  </a:lnTo>
                  <a:cubicBezTo>
                    <a:pt x="811" y="3121"/>
                    <a:pt x="800" y="3307"/>
                    <a:pt x="800" y="3521"/>
                  </a:cubicBezTo>
                  <a:cubicBezTo>
                    <a:pt x="800" y="3682"/>
                    <a:pt x="807" y="3839"/>
                    <a:pt x="822" y="3989"/>
                  </a:cubicBezTo>
                  <a:lnTo>
                    <a:pt x="297" y="3989"/>
                  </a:lnTo>
                  <a:cubicBezTo>
                    <a:pt x="136" y="3989"/>
                    <a:pt x="0" y="4124"/>
                    <a:pt x="0" y="4281"/>
                  </a:cubicBezTo>
                  <a:cubicBezTo>
                    <a:pt x="0" y="4442"/>
                    <a:pt x="136" y="4578"/>
                    <a:pt x="297" y="4578"/>
                  </a:cubicBezTo>
                  <a:lnTo>
                    <a:pt x="918" y="4578"/>
                  </a:lnTo>
                  <a:cubicBezTo>
                    <a:pt x="1261" y="6063"/>
                    <a:pt x="2314" y="7023"/>
                    <a:pt x="3617" y="7023"/>
                  </a:cubicBezTo>
                  <a:cubicBezTo>
                    <a:pt x="4499" y="7023"/>
                    <a:pt x="5195" y="6609"/>
                    <a:pt x="5809" y="5720"/>
                  </a:cubicBezTo>
                  <a:cubicBezTo>
                    <a:pt x="5849" y="5670"/>
                    <a:pt x="5870" y="5606"/>
                    <a:pt x="5870" y="5549"/>
                  </a:cubicBezTo>
                  <a:cubicBezTo>
                    <a:pt x="5870" y="5392"/>
                    <a:pt x="5749" y="5274"/>
                    <a:pt x="5585" y="5274"/>
                  </a:cubicBezTo>
                  <a:cubicBezTo>
                    <a:pt x="5485" y="5274"/>
                    <a:pt x="5406" y="5317"/>
                    <a:pt x="5342" y="5406"/>
                  </a:cubicBezTo>
                  <a:cubicBezTo>
                    <a:pt x="4856" y="6120"/>
                    <a:pt x="4317" y="6452"/>
                    <a:pt x="3646" y="6452"/>
                  </a:cubicBezTo>
                  <a:cubicBezTo>
                    <a:pt x="2660" y="6452"/>
                    <a:pt x="1864" y="5738"/>
                    <a:pt x="1550" y="4578"/>
                  </a:cubicBezTo>
                  <a:lnTo>
                    <a:pt x="3996" y="4578"/>
                  </a:lnTo>
                  <a:cubicBezTo>
                    <a:pt x="4156" y="4578"/>
                    <a:pt x="4292" y="4442"/>
                    <a:pt x="4292" y="4281"/>
                  </a:cubicBezTo>
                  <a:cubicBezTo>
                    <a:pt x="4292" y="4124"/>
                    <a:pt x="4156" y="3989"/>
                    <a:pt x="3996" y="3989"/>
                  </a:cubicBezTo>
                  <a:lnTo>
                    <a:pt x="1439" y="3989"/>
                  </a:lnTo>
                  <a:cubicBezTo>
                    <a:pt x="1425" y="3839"/>
                    <a:pt x="1418" y="3671"/>
                    <a:pt x="1418" y="3503"/>
                  </a:cubicBezTo>
                  <a:cubicBezTo>
                    <a:pt x="1418" y="3328"/>
                    <a:pt x="1432" y="3150"/>
                    <a:pt x="1457" y="2950"/>
                  </a:cubicBezTo>
                  <a:lnTo>
                    <a:pt x="3999" y="2950"/>
                  </a:lnTo>
                  <a:cubicBezTo>
                    <a:pt x="4156" y="2950"/>
                    <a:pt x="4292" y="2814"/>
                    <a:pt x="4292" y="2657"/>
                  </a:cubicBezTo>
                  <a:cubicBezTo>
                    <a:pt x="4292" y="2496"/>
                    <a:pt x="4156" y="2360"/>
                    <a:pt x="3999" y="2360"/>
                  </a:cubicBezTo>
                  <a:lnTo>
                    <a:pt x="1571" y="2360"/>
                  </a:lnTo>
                  <a:cubicBezTo>
                    <a:pt x="1896" y="1272"/>
                    <a:pt x="2657" y="572"/>
                    <a:pt x="3532" y="572"/>
                  </a:cubicBezTo>
                  <a:cubicBezTo>
                    <a:pt x="4388" y="572"/>
                    <a:pt x="4849" y="954"/>
                    <a:pt x="5313" y="1568"/>
                  </a:cubicBezTo>
                  <a:cubicBezTo>
                    <a:pt x="5367" y="1650"/>
                    <a:pt x="5467" y="1704"/>
                    <a:pt x="5567" y="1704"/>
                  </a:cubicBezTo>
                  <a:cubicBezTo>
                    <a:pt x="5727" y="1704"/>
                    <a:pt x="5863" y="1568"/>
                    <a:pt x="5863" y="1407"/>
                  </a:cubicBezTo>
                  <a:cubicBezTo>
                    <a:pt x="5863" y="1321"/>
                    <a:pt x="5813" y="1247"/>
                    <a:pt x="5792" y="1218"/>
                  </a:cubicBezTo>
                  <a:cubicBezTo>
                    <a:pt x="5192" y="390"/>
                    <a:pt x="4481" y="0"/>
                    <a:pt x="3549"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56" name="Google Shape;801;p79">
              <a:extLst>
                <a:ext uri="{FF2B5EF4-FFF2-40B4-BE49-F238E27FC236}">
                  <a16:creationId xmlns:a16="http://schemas.microsoft.com/office/drawing/2014/main" id="{F93D1533-6781-4879-A3F3-3B6A1B899CDC}"/>
                </a:ext>
              </a:extLst>
            </p:cNvPr>
            <p:cNvSpPr/>
            <p:nvPr/>
          </p:nvSpPr>
          <p:spPr>
            <a:xfrm>
              <a:off x="4737900" y="3024575"/>
              <a:ext cx="149975" cy="178725"/>
            </a:xfrm>
            <a:custGeom>
              <a:avLst/>
              <a:gdLst/>
              <a:ahLst/>
              <a:cxnLst/>
              <a:rect l="l" t="t" r="r" b="b"/>
              <a:pathLst>
                <a:path w="5999" h="7149" extrusionOk="0">
                  <a:moveTo>
                    <a:pt x="3613" y="126"/>
                  </a:moveTo>
                  <a:cubicBezTo>
                    <a:pt x="4520" y="126"/>
                    <a:pt x="5216" y="504"/>
                    <a:pt x="5806" y="1318"/>
                  </a:cubicBezTo>
                  <a:cubicBezTo>
                    <a:pt x="5813" y="1333"/>
                    <a:pt x="5863" y="1397"/>
                    <a:pt x="5863" y="1472"/>
                  </a:cubicBezTo>
                  <a:cubicBezTo>
                    <a:pt x="5863" y="1597"/>
                    <a:pt x="5756" y="1700"/>
                    <a:pt x="5631" y="1700"/>
                  </a:cubicBezTo>
                  <a:cubicBezTo>
                    <a:pt x="5552" y="1700"/>
                    <a:pt x="5470" y="1661"/>
                    <a:pt x="5427" y="1593"/>
                  </a:cubicBezTo>
                  <a:cubicBezTo>
                    <a:pt x="4952" y="961"/>
                    <a:pt x="4477" y="568"/>
                    <a:pt x="3596" y="568"/>
                  </a:cubicBezTo>
                  <a:cubicBezTo>
                    <a:pt x="2699" y="568"/>
                    <a:pt x="1907" y="1290"/>
                    <a:pt x="1575" y="2404"/>
                  </a:cubicBezTo>
                  <a:lnTo>
                    <a:pt x="1550" y="2486"/>
                  </a:lnTo>
                  <a:lnTo>
                    <a:pt x="4060" y="2486"/>
                  </a:lnTo>
                  <a:cubicBezTo>
                    <a:pt x="4185" y="2486"/>
                    <a:pt x="4292" y="2593"/>
                    <a:pt x="4292" y="2718"/>
                  </a:cubicBezTo>
                  <a:cubicBezTo>
                    <a:pt x="4292" y="2843"/>
                    <a:pt x="4185" y="2946"/>
                    <a:pt x="4060" y="2946"/>
                  </a:cubicBezTo>
                  <a:lnTo>
                    <a:pt x="1464" y="2946"/>
                  </a:lnTo>
                  <a:lnTo>
                    <a:pt x="1457" y="3003"/>
                  </a:lnTo>
                  <a:cubicBezTo>
                    <a:pt x="1432" y="3203"/>
                    <a:pt x="1418" y="3389"/>
                    <a:pt x="1418" y="3564"/>
                  </a:cubicBezTo>
                  <a:cubicBezTo>
                    <a:pt x="1418" y="3732"/>
                    <a:pt x="1428" y="3903"/>
                    <a:pt x="1443" y="4057"/>
                  </a:cubicBezTo>
                  <a:lnTo>
                    <a:pt x="1446" y="4114"/>
                  </a:lnTo>
                  <a:lnTo>
                    <a:pt x="4060" y="4114"/>
                  </a:lnTo>
                  <a:cubicBezTo>
                    <a:pt x="4185" y="4114"/>
                    <a:pt x="4292" y="4217"/>
                    <a:pt x="4292" y="4342"/>
                  </a:cubicBezTo>
                  <a:cubicBezTo>
                    <a:pt x="4292" y="4467"/>
                    <a:pt x="4185" y="4574"/>
                    <a:pt x="4060" y="4574"/>
                  </a:cubicBezTo>
                  <a:lnTo>
                    <a:pt x="1532" y="4574"/>
                  </a:lnTo>
                  <a:lnTo>
                    <a:pt x="1553" y="4653"/>
                  </a:lnTo>
                  <a:cubicBezTo>
                    <a:pt x="1875" y="5842"/>
                    <a:pt x="2699" y="6577"/>
                    <a:pt x="3710" y="6577"/>
                  </a:cubicBezTo>
                  <a:cubicBezTo>
                    <a:pt x="4402" y="6577"/>
                    <a:pt x="4959" y="6238"/>
                    <a:pt x="5456" y="5506"/>
                  </a:cubicBezTo>
                  <a:cubicBezTo>
                    <a:pt x="5509" y="5431"/>
                    <a:pt x="5570" y="5399"/>
                    <a:pt x="5649" y="5399"/>
                  </a:cubicBezTo>
                  <a:cubicBezTo>
                    <a:pt x="5777" y="5399"/>
                    <a:pt x="5870" y="5488"/>
                    <a:pt x="5870" y="5610"/>
                  </a:cubicBezTo>
                  <a:cubicBezTo>
                    <a:pt x="5870" y="5656"/>
                    <a:pt x="5856" y="5703"/>
                    <a:pt x="5823" y="5746"/>
                  </a:cubicBezTo>
                  <a:cubicBezTo>
                    <a:pt x="5220" y="6617"/>
                    <a:pt x="4538" y="7020"/>
                    <a:pt x="3681" y="7020"/>
                  </a:cubicBezTo>
                  <a:cubicBezTo>
                    <a:pt x="2414" y="7020"/>
                    <a:pt x="1378" y="6081"/>
                    <a:pt x="1046" y="4624"/>
                  </a:cubicBezTo>
                  <a:lnTo>
                    <a:pt x="1032" y="4574"/>
                  </a:lnTo>
                  <a:lnTo>
                    <a:pt x="361" y="4574"/>
                  </a:lnTo>
                  <a:cubicBezTo>
                    <a:pt x="236" y="4574"/>
                    <a:pt x="129" y="4467"/>
                    <a:pt x="129" y="4342"/>
                  </a:cubicBezTo>
                  <a:cubicBezTo>
                    <a:pt x="129" y="4217"/>
                    <a:pt x="236" y="4114"/>
                    <a:pt x="361" y="4114"/>
                  </a:cubicBezTo>
                  <a:lnTo>
                    <a:pt x="957" y="4114"/>
                  </a:lnTo>
                  <a:lnTo>
                    <a:pt x="950" y="4046"/>
                  </a:lnTo>
                  <a:cubicBezTo>
                    <a:pt x="936" y="3896"/>
                    <a:pt x="928" y="3743"/>
                    <a:pt x="928" y="3582"/>
                  </a:cubicBezTo>
                  <a:cubicBezTo>
                    <a:pt x="928" y="3364"/>
                    <a:pt x="936" y="3186"/>
                    <a:pt x="957" y="3018"/>
                  </a:cubicBezTo>
                  <a:lnTo>
                    <a:pt x="964" y="2946"/>
                  </a:lnTo>
                  <a:lnTo>
                    <a:pt x="361" y="2946"/>
                  </a:lnTo>
                  <a:cubicBezTo>
                    <a:pt x="236" y="2946"/>
                    <a:pt x="129" y="2843"/>
                    <a:pt x="129" y="2718"/>
                  </a:cubicBezTo>
                  <a:cubicBezTo>
                    <a:pt x="129" y="2593"/>
                    <a:pt x="236" y="2486"/>
                    <a:pt x="361" y="2486"/>
                  </a:cubicBezTo>
                  <a:lnTo>
                    <a:pt x="1061" y="2486"/>
                  </a:lnTo>
                  <a:lnTo>
                    <a:pt x="1075" y="2439"/>
                  </a:lnTo>
                  <a:cubicBezTo>
                    <a:pt x="1446" y="1036"/>
                    <a:pt x="2442" y="126"/>
                    <a:pt x="3613" y="126"/>
                  </a:cubicBezTo>
                  <a:close/>
                  <a:moveTo>
                    <a:pt x="3613" y="1"/>
                  </a:moveTo>
                  <a:cubicBezTo>
                    <a:pt x="2396" y="1"/>
                    <a:pt x="1360" y="922"/>
                    <a:pt x="964" y="2357"/>
                  </a:cubicBezTo>
                  <a:lnTo>
                    <a:pt x="361" y="2357"/>
                  </a:lnTo>
                  <a:cubicBezTo>
                    <a:pt x="164" y="2357"/>
                    <a:pt x="0" y="2521"/>
                    <a:pt x="0" y="2718"/>
                  </a:cubicBezTo>
                  <a:cubicBezTo>
                    <a:pt x="0" y="2911"/>
                    <a:pt x="164" y="3075"/>
                    <a:pt x="361" y="3075"/>
                  </a:cubicBezTo>
                  <a:lnTo>
                    <a:pt x="825" y="3075"/>
                  </a:lnTo>
                  <a:cubicBezTo>
                    <a:pt x="811" y="3225"/>
                    <a:pt x="803" y="3389"/>
                    <a:pt x="803" y="3582"/>
                  </a:cubicBezTo>
                  <a:cubicBezTo>
                    <a:pt x="803" y="3721"/>
                    <a:pt x="807" y="3857"/>
                    <a:pt x="818" y="3985"/>
                  </a:cubicBezTo>
                  <a:lnTo>
                    <a:pt x="361" y="3985"/>
                  </a:lnTo>
                  <a:cubicBezTo>
                    <a:pt x="168" y="3985"/>
                    <a:pt x="4" y="4150"/>
                    <a:pt x="4" y="4342"/>
                  </a:cubicBezTo>
                  <a:cubicBezTo>
                    <a:pt x="4" y="4539"/>
                    <a:pt x="168" y="4699"/>
                    <a:pt x="361" y="4699"/>
                  </a:cubicBezTo>
                  <a:lnTo>
                    <a:pt x="932" y="4699"/>
                  </a:lnTo>
                  <a:cubicBezTo>
                    <a:pt x="1293" y="6188"/>
                    <a:pt x="2367" y="7149"/>
                    <a:pt x="3681" y="7149"/>
                  </a:cubicBezTo>
                  <a:cubicBezTo>
                    <a:pt x="4585" y="7149"/>
                    <a:pt x="5299" y="6724"/>
                    <a:pt x="5923" y="5820"/>
                  </a:cubicBezTo>
                  <a:cubicBezTo>
                    <a:pt x="5970" y="5756"/>
                    <a:pt x="5998" y="5681"/>
                    <a:pt x="5998" y="5610"/>
                  </a:cubicBezTo>
                  <a:cubicBezTo>
                    <a:pt x="5995" y="5417"/>
                    <a:pt x="5848" y="5271"/>
                    <a:pt x="5649" y="5271"/>
                  </a:cubicBezTo>
                  <a:cubicBezTo>
                    <a:pt x="5527" y="5271"/>
                    <a:pt x="5427" y="5324"/>
                    <a:pt x="5352" y="5431"/>
                  </a:cubicBezTo>
                  <a:cubicBezTo>
                    <a:pt x="4877" y="6128"/>
                    <a:pt x="4356" y="6452"/>
                    <a:pt x="3710" y="6452"/>
                  </a:cubicBezTo>
                  <a:cubicBezTo>
                    <a:pt x="2781" y="6452"/>
                    <a:pt x="2017" y="5781"/>
                    <a:pt x="1696" y="4699"/>
                  </a:cubicBezTo>
                  <a:lnTo>
                    <a:pt x="4060" y="4699"/>
                  </a:lnTo>
                  <a:cubicBezTo>
                    <a:pt x="4256" y="4699"/>
                    <a:pt x="4417" y="4539"/>
                    <a:pt x="4417" y="4342"/>
                  </a:cubicBezTo>
                  <a:cubicBezTo>
                    <a:pt x="4417" y="4150"/>
                    <a:pt x="4256" y="3985"/>
                    <a:pt x="4060" y="3985"/>
                  </a:cubicBezTo>
                  <a:lnTo>
                    <a:pt x="1560" y="3985"/>
                  </a:lnTo>
                  <a:cubicBezTo>
                    <a:pt x="1550" y="3853"/>
                    <a:pt x="1546" y="3707"/>
                    <a:pt x="1546" y="3564"/>
                  </a:cubicBezTo>
                  <a:cubicBezTo>
                    <a:pt x="1546" y="3410"/>
                    <a:pt x="1557" y="3250"/>
                    <a:pt x="1578" y="3075"/>
                  </a:cubicBezTo>
                  <a:lnTo>
                    <a:pt x="4060" y="3075"/>
                  </a:lnTo>
                  <a:cubicBezTo>
                    <a:pt x="4256" y="3075"/>
                    <a:pt x="4420" y="2911"/>
                    <a:pt x="4420" y="2718"/>
                  </a:cubicBezTo>
                  <a:cubicBezTo>
                    <a:pt x="4420" y="2521"/>
                    <a:pt x="4256" y="2357"/>
                    <a:pt x="4060" y="2357"/>
                  </a:cubicBezTo>
                  <a:lnTo>
                    <a:pt x="1721" y="2357"/>
                  </a:lnTo>
                  <a:cubicBezTo>
                    <a:pt x="2050" y="1347"/>
                    <a:pt x="2778" y="693"/>
                    <a:pt x="3596" y="693"/>
                  </a:cubicBezTo>
                  <a:cubicBezTo>
                    <a:pt x="4424" y="693"/>
                    <a:pt x="4874" y="1068"/>
                    <a:pt x="5324" y="1665"/>
                  </a:cubicBezTo>
                  <a:cubicBezTo>
                    <a:pt x="5388" y="1765"/>
                    <a:pt x="5509" y="1829"/>
                    <a:pt x="5631" y="1829"/>
                  </a:cubicBezTo>
                  <a:cubicBezTo>
                    <a:pt x="5823" y="1829"/>
                    <a:pt x="5988" y="1665"/>
                    <a:pt x="5988" y="1468"/>
                  </a:cubicBezTo>
                  <a:cubicBezTo>
                    <a:pt x="5988" y="1358"/>
                    <a:pt x="5923" y="1265"/>
                    <a:pt x="5906" y="1243"/>
                  </a:cubicBezTo>
                  <a:cubicBezTo>
                    <a:pt x="5295" y="394"/>
                    <a:pt x="4567" y="1"/>
                    <a:pt x="3613"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57" name="Google Shape;802;p79">
              <a:extLst>
                <a:ext uri="{FF2B5EF4-FFF2-40B4-BE49-F238E27FC236}">
                  <a16:creationId xmlns:a16="http://schemas.microsoft.com/office/drawing/2014/main" id="{3766E918-BFB1-4777-8D9D-23FB28C9228D}"/>
                </a:ext>
              </a:extLst>
            </p:cNvPr>
            <p:cNvSpPr/>
            <p:nvPr/>
          </p:nvSpPr>
          <p:spPr>
            <a:xfrm>
              <a:off x="4737975" y="3024575"/>
              <a:ext cx="149900" cy="178725"/>
            </a:xfrm>
            <a:custGeom>
              <a:avLst/>
              <a:gdLst/>
              <a:ahLst/>
              <a:cxnLst/>
              <a:rect l="l" t="t" r="r" b="b"/>
              <a:pathLst>
                <a:path w="5996" h="7149" extrusionOk="0">
                  <a:moveTo>
                    <a:pt x="3610" y="126"/>
                  </a:moveTo>
                  <a:cubicBezTo>
                    <a:pt x="4517" y="126"/>
                    <a:pt x="5213" y="504"/>
                    <a:pt x="5803" y="1318"/>
                  </a:cubicBezTo>
                  <a:cubicBezTo>
                    <a:pt x="5813" y="1336"/>
                    <a:pt x="5856" y="1397"/>
                    <a:pt x="5856" y="1472"/>
                  </a:cubicBezTo>
                  <a:cubicBezTo>
                    <a:pt x="5856" y="1597"/>
                    <a:pt x="5753" y="1700"/>
                    <a:pt x="5628" y="1700"/>
                  </a:cubicBezTo>
                  <a:cubicBezTo>
                    <a:pt x="5546" y="1700"/>
                    <a:pt x="5467" y="1661"/>
                    <a:pt x="5424" y="1593"/>
                  </a:cubicBezTo>
                  <a:cubicBezTo>
                    <a:pt x="4946" y="961"/>
                    <a:pt x="4474" y="568"/>
                    <a:pt x="3593" y="568"/>
                  </a:cubicBezTo>
                  <a:cubicBezTo>
                    <a:pt x="2696" y="568"/>
                    <a:pt x="1904" y="1290"/>
                    <a:pt x="1572" y="2404"/>
                  </a:cubicBezTo>
                  <a:lnTo>
                    <a:pt x="1547" y="2486"/>
                  </a:lnTo>
                  <a:lnTo>
                    <a:pt x="4057" y="2486"/>
                  </a:lnTo>
                  <a:cubicBezTo>
                    <a:pt x="4182" y="2486"/>
                    <a:pt x="4289" y="2593"/>
                    <a:pt x="4289" y="2718"/>
                  </a:cubicBezTo>
                  <a:cubicBezTo>
                    <a:pt x="4289" y="2843"/>
                    <a:pt x="4182" y="2946"/>
                    <a:pt x="4057" y="2946"/>
                  </a:cubicBezTo>
                  <a:lnTo>
                    <a:pt x="1461" y="2946"/>
                  </a:lnTo>
                  <a:lnTo>
                    <a:pt x="1454" y="3003"/>
                  </a:lnTo>
                  <a:cubicBezTo>
                    <a:pt x="1429" y="3203"/>
                    <a:pt x="1415" y="3385"/>
                    <a:pt x="1415" y="3564"/>
                  </a:cubicBezTo>
                  <a:cubicBezTo>
                    <a:pt x="1415" y="3732"/>
                    <a:pt x="1422" y="3903"/>
                    <a:pt x="1436" y="4057"/>
                  </a:cubicBezTo>
                  <a:lnTo>
                    <a:pt x="1443" y="4114"/>
                  </a:lnTo>
                  <a:lnTo>
                    <a:pt x="4057" y="4114"/>
                  </a:lnTo>
                  <a:cubicBezTo>
                    <a:pt x="4182" y="4114"/>
                    <a:pt x="4289" y="4217"/>
                    <a:pt x="4289" y="4342"/>
                  </a:cubicBezTo>
                  <a:cubicBezTo>
                    <a:pt x="4289" y="4467"/>
                    <a:pt x="4182" y="4574"/>
                    <a:pt x="4057" y="4574"/>
                  </a:cubicBezTo>
                  <a:lnTo>
                    <a:pt x="1529" y="4574"/>
                  </a:lnTo>
                  <a:lnTo>
                    <a:pt x="1550" y="4653"/>
                  </a:lnTo>
                  <a:cubicBezTo>
                    <a:pt x="1872" y="5842"/>
                    <a:pt x="2696" y="6577"/>
                    <a:pt x="3707" y="6577"/>
                  </a:cubicBezTo>
                  <a:cubicBezTo>
                    <a:pt x="4399" y="6577"/>
                    <a:pt x="4953" y="6235"/>
                    <a:pt x="5453" y="5506"/>
                  </a:cubicBezTo>
                  <a:cubicBezTo>
                    <a:pt x="5506" y="5431"/>
                    <a:pt x="5567" y="5399"/>
                    <a:pt x="5646" y="5399"/>
                  </a:cubicBezTo>
                  <a:cubicBezTo>
                    <a:pt x="5774" y="5399"/>
                    <a:pt x="5867" y="5488"/>
                    <a:pt x="5867" y="5610"/>
                  </a:cubicBezTo>
                  <a:cubicBezTo>
                    <a:pt x="5867" y="5656"/>
                    <a:pt x="5849" y="5703"/>
                    <a:pt x="5817" y="5746"/>
                  </a:cubicBezTo>
                  <a:cubicBezTo>
                    <a:pt x="5217" y="6617"/>
                    <a:pt x="4535" y="7020"/>
                    <a:pt x="3678" y="7020"/>
                  </a:cubicBezTo>
                  <a:cubicBezTo>
                    <a:pt x="2407" y="7020"/>
                    <a:pt x="1375" y="6081"/>
                    <a:pt x="1040" y="4624"/>
                  </a:cubicBezTo>
                  <a:lnTo>
                    <a:pt x="1029" y="4574"/>
                  </a:lnTo>
                  <a:lnTo>
                    <a:pt x="358" y="4574"/>
                  </a:lnTo>
                  <a:cubicBezTo>
                    <a:pt x="233" y="4574"/>
                    <a:pt x="126" y="4471"/>
                    <a:pt x="126" y="4346"/>
                  </a:cubicBezTo>
                  <a:cubicBezTo>
                    <a:pt x="126" y="4221"/>
                    <a:pt x="233" y="4114"/>
                    <a:pt x="358" y="4114"/>
                  </a:cubicBezTo>
                  <a:lnTo>
                    <a:pt x="954" y="4114"/>
                  </a:lnTo>
                  <a:lnTo>
                    <a:pt x="947" y="4046"/>
                  </a:lnTo>
                  <a:cubicBezTo>
                    <a:pt x="933" y="3896"/>
                    <a:pt x="925" y="3743"/>
                    <a:pt x="925" y="3582"/>
                  </a:cubicBezTo>
                  <a:cubicBezTo>
                    <a:pt x="925" y="3368"/>
                    <a:pt x="936" y="3189"/>
                    <a:pt x="954" y="3018"/>
                  </a:cubicBezTo>
                  <a:lnTo>
                    <a:pt x="961" y="2950"/>
                  </a:lnTo>
                  <a:lnTo>
                    <a:pt x="358" y="2950"/>
                  </a:lnTo>
                  <a:cubicBezTo>
                    <a:pt x="233" y="2950"/>
                    <a:pt x="126" y="2843"/>
                    <a:pt x="126" y="2718"/>
                  </a:cubicBezTo>
                  <a:cubicBezTo>
                    <a:pt x="126" y="2593"/>
                    <a:pt x="233" y="2486"/>
                    <a:pt x="358" y="2486"/>
                  </a:cubicBezTo>
                  <a:lnTo>
                    <a:pt x="1058" y="2486"/>
                  </a:lnTo>
                  <a:lnTo>
                    <a:pt x="1072" y="2439"/>
                  </a:lnTo>
                  <a:cubicBezTo>
                    <a:pt x="1443" y="1036"/>
                    <a:pt x="2439" y="126"/>
                    <a:pt x="3610" y="126"/>
                  </a:cubicBezTo>
                  <a:close/>
                  <a:moveTo>
                    <a:pt x="3610" y="1"/>
                  </a:moveTo>
                  <a:cubicBezTo>
                    <a:pt x="2393" y="1"/>
                    <a:pt x="1357" y="925"/>
                    <a:pt x="961" y="2361"/>
                  </a:cubicBezTo>
                  <a:lnTo>
                    <a:pt x="358" y="2361"/>
                  </a:lnTo>
                  <a:cubicBezTo>
                    <a:pt x="165" y="2361"/>
                    <a:pt x="1" y="2525"/>
                    <a:pt x="1" y="2718"/>
                  </a:cubicBezTo>
                  <a:cubicBezTo>
                    <a:pt x="1" y="2911"/>
                    <a:pt x="165" y="3075"/>
                    <a:pt x="358" y="3075"/>
                  </a:cubicBezTo>
                  <a:lnTo>
                    <a:pt x="822" y="3075"/>
                  </a:lnTo>
                  <a:cubicBezTo>
                    <a:pt x="808" y="3228"/>
                    <a:pt x="800" y="3393"/>
                    <a:pt x="800" y="3582"/>
                  </a:cubicBezTo>
                  <a:cubicBezTo>
                    <a:pt x="800" y="3721"/>
                    <a:pt x="804" y="3857"/>
                    <a:pt x="815" y="3989"/>
                  </a:cubicBezTo>
                  <a:lnTo>
                    <a:pt x="358" y="3989"/>
                  </a:lnTo>
                  <a:cubicBezTo>
                    <a:pt x="165" y="3989"/>
                    <a:pt x="1" y="4150"/>
                    <a:pt x="1" y="4346"/>
                  </a:cubicBezTo>
                  <a:cubicBezTo>
                    <a:pt x="1" y="4539"/>
                    <a:pt x="161" y="4703"/>
                    <a:pt x="358" y="4703"/>
                  </a:cubicBezTo>
                  <a:lnTo>
                    <a:pt x="929" y="4703"/>
                  </a:lnTo>
                  <a:cubicBezTo>
                    <a:pt x="1290" y="6188"/>
                    <a:pt x="2361" y="7149"/>
                    <a:pt x="3678" y="7149"/>
                  </a:cubicBezTo>
                  <a:cubicBezTo>
                    <a:pt x="4582" y="7149"/>
                    <a:pt x="5296" y="6724"/>
                    <a:pt x="5920" y="5820"/>
                  </a:cubicBezTo>
                  <a:cubicBezTo>
                    <a:pt x="5967" y="5756"/>
                    <a:pt x="5995" y="5681"/>
                    <a:pt x="5995" y="5610"/>
                  </a:cubicBezTo>
                  <a:cubicBezTo>
                    <a:pt x="5995" y="5417"/>
                    <a:pt x="5845" y="5271"/>
                    <a:pt x="5646" y="5271"/>
                  </a:cubicBezTo>
                  <a:cubicBezTo>
                    <a:pt x="5528" y="5271"/>
                    <a:pt x="5428" y="5324"/>
                    <a:pt x="5349" y="5435"/>
                  </a:cubicBezTo>
                  <a:cubicBezTo>
                    <a:pt x="4878" y="6128"/>
                    <a:pt x="4353" y="6452"/>
                    <a:pt x="3707" y="6452"/>
                  </a:cubicBezTo>
                  <a:cubicBezTo>
                    <a:pt x="2778" y="6452"/>
                    <a:pt x="2014" y="5785"/>
                    <a:pt x="1697" y="4703"/>
                  </a:cubicBezTo>
                  <a:lnTo>
                    <a:pt x="4057" y="4703"/>
                  </a:lnTo>
                  <a:cubicBezTo>
                    <a:pt x="4253" y="4703"/>
                    <a:pt x="4414" y="4539"/>
                    <a:pt x="4414" y="4346"/>
                  </a:cubicBezTo>
                  <a:cubicBezTo>
                    <a:pt x="4414" y="4153"/>
                    <a:pt x="4253" y="3989"/>
                    <a:pt x="4057" y="3989"/>
                  </a:cubicBezTo>
                  <a:lnTo>
                    <a:pt x="1557" y="3989"/>
                  </a:lnTo>
                  <a:cubicBezTo>
                    <a:pt x="1547" y="3853"/>
                    <a:pt x="1543" y="3710"/>
                    <a:pt x="1543" y="3564"/>
                  </a:cubicBezTo>
                  <a:cubicBezTo>
                    <a:pt x="1543" y="3410"/>
                    <a:pt x="1554" y="3250"/>
                    <a:pt x="1575" y="3075"/>
                  </a:cubicBezTo>
                  <a:lnTo>
                    <a:pt x="4060" y="3075"/>
                  </a:lnTo>
                  <a:cubicBezTo>
                    <a:pt x="4253" y="3075"/>
                    <a:pt x="4417" y="2911"/>
                    <a:pt x="4417" y="2718"/>
                  </a:cubicBezTo>
                  <a:cubicBezTo>
                    <a:pt x="4417" y="2525"/>
                    <a:pt x="4253" y="2361"/>
                    <a:pt x="4060" y="2361"/>
                  </a:cubicBezTo>
                  <a:lnTo>
                    <a:pt x="1718" y="2361"/>
                  </a:lnTo>
                  <a:cubicBezTo>
                    <a:pt x="2047" y="1347"/>
                    <a:pt x="2775" y="697"/>
                    <a:pt x="3593" y="697"/>
                  </a:cubicBezTo>
                  <a:cubicBezTo>
                    <a:pt x="4424" y="697"/>
                    <a:pt x="4871" y="1068"/>
                    <a:pt x="5321" y="1668"/>
                  </a:cubicBezTo>
                  <a:cubicBezTo>
                    <a:pt x="5388" y="1765"/>
                    <a:pt x="5506" y="1829"/>
                    <a:pt x="5628" y="1829"/>
                  </a:cubicBezTo>
                  <a:cubicBezTo>
                    <a:pt x="5820" y="1829"/>
                    <a:pt x="5985" y="1665"/>
                    <a:pt x="5985" y="1472"/>
                  </a:cubicBezTo>
                  <a:cubicBezTo>
                    <a:pt x="5985" y="1365"/>
                    <a:pt x="5928" y="1275"/>
                    <a:pt x="5903" y="1243"/>
                  </a:cubicBezTo>
                  <a:cubicBezTo>
                    <a:pt x="5292" y="397"/>
                    <a:pt x="4564" y="1"/>
                    <a:pt x="361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58" name="Google Shape;803;p79">
              <a:extLst>
                <a:ext uri="{FF2B5EF4-FFF2-40B4-BE49-F238E27FC236}">
                  <a16:creationId xmlns:a16="http://schemas.microsoft.com/office/drawing/2014/main" id="{0B9BDAA3-431B-4D26-821F-96B4704E95F9}"/>
                </a:ext>
              </a:extLst>
            </p:cNvPr>
            <p:cNvSpPr/>
            <p:nvPr/>
          </p:nvSpPr>
          <p:spPr>
            <a:xfrm>
              <a:off x="4736375" y="3023075"/>
              <a:ext cx="153025" cy="181750"/>
            </a:xfrm>
            <a:custGeom>
              <a:avLst/>
              <a:gdLst/>
              <a:ahLst/>
              <a:cxnLst/>
              <a:rect l="l" t="t" r="r" b="b"/>
              <a:pathLst>
                <a:path w="6121" h="7270" extrusionOk="0">
                  <a:moveTo>
                    <a:pt x="5924" y="1353"/>
                  </a:moveTo>
                  <a:lnTo>
                    <a:pt x="5924" y="1353"/>
                  </a:lnTo>
                  <a:cubicBezTo>
                    <a:pt x="5945" y="1382"/>
                    <a:pt x="5984" y="1450"/>
                    <a:pt x="5984" y="1532"/>
                  </a:cubicBezTo>
                  <a:cubicBezTo>
                    <a:pt x="5984" y="1453"/>
                    <a:pt x="5945" y="1385"/>
                    <a:pt x="5924" y="1353"/>
                  </a:cubicBezTo>
                  <a:close/>
                  <a:moveTo>
                    <a:pt x="5477" y="1739"/>
                  </a:moveTo>
                  <a:cubicBezTo>
                    <a:pt x="5535" y="1792"/>
                    <a:pt x="5613" y="1825"/>
                    <a:pt x="5692" y="1825"/>
                  </a:cubicBezTo>
                  <a:cubicBezTo>
                    <a:pt x="5613" y="1825"/>
                    <a:pt x="5535" y="1796"/>
                    <a:pt x="5477" y="1739"/>
                  </a:cubicBezTo>
                  <a:close/>
                  <a:moveTo>
                    <a:pt x="5984" y="1532"/>
                  </a:moveTo>
                  <a:cubicBezTo>
                    <a:pt x="5984" y="1693"/>
                    <a:pt x="5852" y="1825"/>
                    <a:pt x="5692" y="1825"/>
                  </a:cubicBezTo>
                  <a:cubicBezTo>
                    <a:pt x="5849" y="1825"/>
                    <a:pt x="5984" y="1689"/>
                    <a:pt x="5984" y="1532"/>
                  </a:cubicBezTo>
                  <a:close/>
                  <a:moveTo>
                    <a:pt x="3657" y="693"/>
                  </a:moveTo>
                  <a:cubicBezTo>
                    <a:pt x="2817" y="693"/>
                    <a:pt x="2057" y="1364"/>
                    <a:pt x="1725" y="2403"/>
                  </a:cubicBezTo>
                  <a:lnTo>
                    <a:pt x="1696" y="2481"/>
                  </a:lnTo>
                  <a:cubicBezTo>
                    <a:pt x="2018" y="1396"/>
                    <a:pt x="2789" y="693"/>
                    <a:pt x="3657" y="693"/>
                  </a:cubicBezTo>
                  <a:close/>
                  <a:moveTo>
                    <a:pt x="939" y="3265"/>
                  </a:moveTo>
                  <a:cubicBezTo>
                    <a:pt x="929" y="3382"/>
                    <a:pt x="925" y="3507"/>
                    <a:pt x="925" y="3642"/>
                  </a:cubicBezTo>
                  <a:cubicBezTo>
                    <a:pt x="925" y="3503"/>
                    <a:pt x="929" y="3382"/>
                    <a:pt x="939" y="3265"/>
                  </a:cubicBezTo>
                  <a:close/>
                  <a:moveTo>
                    <a:pt x="4353" y="2600"/>
                  </a:moveTo>
                  <a:lnTo>
                    <a:pt x="4353" y="2600"/>
                  </a:lnTo>
                  <a:cubicBezTo>
                    <a:pt x="4392" y="2649"/>
                    <a:pt x="4417" y="2710"/>
                    <a:pt x="4417" y="2778"/>
                  </a:cubicBezTo>
                  <a:cubicBezTo>
                    <a:pt x="4417" y="2938"/>
                    <a:pt x="4281" y="3074"/>
                    <a:pt x="4121" y="3074"/>
                  </a:cubicBezTo>
                  <a:lnTo>
                    <a:pt x="1582" y="3074"/>
                  </a:lnTo>
                  <a:lnTo>
                    <a:pt x="1575" y="3128"/>
                  </a:lnTo>
                  <a:cubicBezTo>
                    <a:pt x="1554" y="3303"/>
                    <a:pt x="1543" y="3467"/>
                    <a:pt x="1543" y="3624"/>
                  </a:cubicBezTo>
                  <a:cubicBezTo>
                    <a:pt x="1543" y="3770"/>
                    <a:pt x="1550" y="3917"/>
                    <a:pt x="1561" y="4052"/>
                  </a:cubicBezTo>
                  <a:lnTo>
                    <a:pt x="1564" y="4110"/>
                  </a:lnTo>
                  <a:cubicBezTo>
                    <a:pt x="1550" y="3960"/>
                    <a:pt x="1543" y="3792"/>
                    <a:pt x="1539" y="3624"/>
                  </a:cubicBezTo>
                  <a:cubicBezTo>
                    <a:pt x="1539" y="3449"/>
                    <a:pt x="1554" y="3271"/>
                    <a:pt x="1579" y="3071"/>
                  </a:cubicBezTo>
                  <a:lnTo>
                    <a:pt x="4121" y="3071"/>
                  </a:lnTo>
                  <a:cubicBezTo>
                    <a:pt x="4278" y="3071"/>
                    <a:pt x="4413" y="2938"/>
                    <a:pt x="4413" y="2778"/>
                  </a:cubicBezTo>
                  <a:cubicBezTo>
                    <a:pt x="4413" y="2710"/>
                    <a:pt x="4392" y="2649"/>
                    <a:pt x="4353" y="2600"/>
                  </a:cubicBezTo>
                  <a:close/>
                  <a:moveTo>
                    <a:pt x="4385" y="4277"/>
                  </a:moveTo>
                  <a:cubicBezTo>
                    <a:pt x="4406" y="4317"/>
                    <a:pt x="4417" y="4359"/>
                    <a:pt x="4417" y="4406"/>
                  </a:cubicBezTo>
                  <a:cubicBezTo>
                    <a:pt x="4417" y="4563"/>
                    <a:pt x="4281" y="4699"/>
                    <a:pt x="4121" y="4699"/>
                  </a:cubicBezTo>
                  <a:cubicBezTo>
                    <a:pt x="4281" y="4699"/>
                    <a:pt x="4413" y="4563"/>
                    <a:pt x="4413" y="4402"/>
                  </a:cubicBezTo>
                  <a:cubicBezTo>
                    <a:pt x="4413" y="4359"/>
                    <a:pt x="4403" y="4313"/>
                    <a:pt x="4385" y="4277"/>
                  </a:cubicBezTo>
                  <a:close/>
                  <a:moveTo>
                    <a:pt x="1043" y="4699"/>
                  </a:moveTo>
                  <a:lnTo>
                    <a:pt x="1043" y="4699"/>
                  </a:lnTo>
                  <a:cubicBezTo>
                    <a:pt x="1047" y="4706"/>
                    <a:pt x="1047" y="4709"/>
                    <a:pt x="1047" y="4713"/>
                  </a:cubicBezTo>
                  <a:lnTo>
                    <a:pt x="1043" y="4699"/>
                  </a:lnTo>
                  <a:close/>
                  <a:moveTo>
                    <a:pt x="5995" y="5670"/>
                  </a:moveTo>
                  <a:cubicBezTo>
                    <a:pt x="5995" y="5731"/>
                    <a:pt x="5974" y="5791"/>
                    <a:pt x="5934" y="5845"/>
                  </a:cubicBezTo>
                  <a:cubicBezTo>
                    <a:pt x="5974" y="5791"/>
                    <a:pt x="5995" y="5727"/>
                    <a:pt x="5995" y="5670"/>
                  </a:cubicBezTo>
                  <a:close/>
                  <a:moveTo>
                    <a:pt x="1682" y="4720"/>
                  </a:moveTo>
                  <a:lnTo>
                    <a:pt x="1700" y="4781"/>
                  </a:lnTo>
                  <a:cubicBezTo>
                    <a:pt x="1961" y="5670"/>
                    <a:pt x="2525" y="6288"/>
                    <a:pt x="3228" y="6498"/>
                  </a:cubicBezTo>
                  <a:cubicBezTo>
                    <a:pt x="2507" y="6284"/>
                    <a:pt x="1936" y="5645"/>
                    <a:pt x="1682" y="4720"/>
                  </a:cubicBezTo>
                  <a:close/>
                  <a:moveTo>
                    <a:pt x="3674" y="250"/>
                  </a:moveTo>
                  <a:cubicBezTo>
                    <a:pt x="4560" y="250"/>
                    <a:pt x="5242" y="621"/>
                    <a:pt x="5813" y="1418"/>
                  </a:cubicBezTo>
                  <a:cubicBezTo>
                    <a:pt x="5824" y="1428"/>
                    <a:pt x="5859" y="1478"/>
                    <a:pt x="5859" y="1532"/>
                  </a:cubicBezTo>
                  <a:cubicBezTo>
                    <a:pt x="5859" y="1621"/>
                    <a:pt x="5781" y="1700"/>
                    <a:pt x="5692" y="1700"/>
                  </a:cubicBezTo>
                  <a:cubicBezTo>
                    <a:pt x="5631" y="1700"/>
                    <a:pt x="5570" y="1667"/>
                    <a:pt x="5538" y="1614"/>
                  </a:cubicBezTo>
                  <a:cubicBezTo>
                    <a:pt x="5049" y="968"/>
                    <a:pt x="4563" y="564"/>
                    <a:pt x="3653" y="564"/>
                  </a:cubicBezTo>
                  <a:cubicBezTo>
                    <a:pt x="2728" y="564"/>
                    <a:pt x="1914" y="1303"/>
                    <a:pt x="1575" y="2446"/>
                  </a:cubicBezTo>
                  <a:lnTo>
                    <a:pt x="1525" y="2610"/>
                  </a:lnTo>
                  <a:lnTo>
                    <a:pt x="4121" y="2610"/>
                  </a:lnTo>
                  <a:cubicBezTo>
                    <a:pt x="4210" y="2610"/>
                    <a:pt x="4288" y="2685"/>
                    <a:pt x="4288" y="2778"/>
                  </a:cubicBezTo>
                  <a:cubicBezTo>
                    <a:pt x="4288" y="2867"/>
                    <a:pt x="4210" y="2946"/>
                    <a:pt x="4121" y="2946"/>
                  </a:cubicBezTo>
                  <a:lnTo>
                    <a:pt x="1471" y="2946"/>
                  </a:lnTo>
                  <a:lnTo>
                    <a:pt x="1457" y="3053"/>
                  </a:lnTo>
                  <a:cubicBezTo>
                    <a:pt x="1429" y="3260"/>
                    <a:pt x="1414" y="3445"/>
                    <a:pt x="1414" y="3624"/>
                  </a:cubicBezTo>
                  <a:cubicBezTo>
                    <a:pt x="1414" y="3795"/>
                    <a:pt x="1425" y="3970"/>
                    <a:pt x="1439" y="4120"/>
                  </a:cubicBezTo>
                  <a:lnTo>
                    <a:pt x="1450" y="4238"/>
                  </a:lnTo>
                  <a:lnTo>
                    <a:pt x="4121" y="4238"/>
                  </a:lnTo>
                  <a:cubicBezTo>
                    <a:pt x="4214" y="4238"/>
                    <a:pt x="4288" y="4313"/>
                    <a:pt x="4288" y="4402"/>
                  </a:cubicBezTo>
                  <a:cubicBezTo>
                    <a:pt x="4288" y="4495"/>
                    <a:pt x="4214" y="4570"/>
                    <a:pt x="4121" y="4570"/>
                  </a:cubicBezTo>
                  <a:lnTo>
                    <a:pt x="1511" y="4570"/>
                  </a:lnTo>
                  <a:lnTo>
                    <a:pt x="1554" y="4731"/>
                  </a:lnTo>
                  <a:cubicBezTo>
                    <a:pt x="1882" y="5945"/>
                    <a:pt x="2728" y="6702"/>
                    <a:pt x="3771" y="6702"/>
                  </a:cubicBezTo>
                  <a:cubicBezTo>
                    <a:pt x="4485" y="6702"/>
                    <a:pt x="5056" y="6352"/>
                    <a:pt x="5570" y="5602"/>
                  </a:cubicBezTo>
                  <a:cubicBezTo>
                    <a:pt x="5610" y="5545"/>
                    <a:pt x="5652" y="5520"/>
                    <a:pt x="5710" y="5520"/>
                  </a:cubicBezTo>
                  <a:cubicBezTo>
                    <a:pt x="5802" y="5520"/>
                    <a:pt x="5870" y="5581"/>
                    <a:pt x="5870" y="5670"/>
                  </a:cubicBezTo>
                  <a:cubicBezTo>
                    <a:pt x="5870" y="5702"/>
                    <a:pt x="5856" y="5738"/>
                    <a:pt x="5831" y="5770"/>
                  </a:cubicBezTo>
                  <a:cubicBezTo>
                    <a:pt x="5242" y="6620"/>
                    <a:pt x="4578" y="7016"/>
                    <a:pt x="3742" y="7016"/>
                  </a:cubicBezTo>
                  <a:cubicBezTo>
                    <a:pt x="2503" y="7016"/>
                    <a:pt x="1493" y="6095"/>
                    <a:pt x="1168" y="4670"/>
                  </a:cubicBezTo>
                  <a:lnTo>
                    <a:pt x="1143" y="4570"/>
                  </a:lnTo>
                  <a:lnTo>
                    <a:pt x="422" y="4570"/>
                  </a:lnTo>
                  <a:cubicBezTo>
                    <a:pt x="329" y="4570"/>
                    <a:pt x="254" y="4495"/>
                    <a:pt x="254" y="4402"/>
                  </a:cubicBezTo>
                  <a:cubicBezTo>
                    <a:pt x="254" y="4317"/>
                    <a:pt x="322" y="4245"/>
                    <a:pt x="407" y="4238"/>
                  </a:cubicBezTo>
                  <a:lnTo>
                    <a:pt x="1086" y="4238"/>
                  </a:lnTo>
                  <a:lnTo>
                    <a:pt x="1072" y="4099"/>
                  </a:lnTo>
                  <a:cubicBezTo>
                    <a:pt x="1061" y="3956"/>
                    <a:pt x="1054" y="3803"/>
                    <a:pt x="1054" y="3645"/>
                  </a:cubicBezTo>
                  <a:cubicBezTo>
                    <a:pt x="1054" y="3431"/>
                    <a:pt x="1061" y="3253"/>
                    <a:pt x="1079" y="3085"/>
                  </a:cubicBezTo>
                  <a:lnTo>
                    <a:pt x="1097" y="2946"/>
                  </a:lnTo>
                  <a:lnTo>
                    <a:pt x="418" y="2946"/>
                  </a:lnTo>
                  <a:cubicBezTo>
                    <a:pt x="329" y="2946"/>
                    <a:pt x="254" y="2867"/>
                    <a:pt x="254" y="2778"/>
                  </a:cubicBezTo>
                  <a:cubicBezTo>
                    <a:pt x="254" y="2689"/>
                    <a:pt x="329" y="2610"/>
                    <a:pt x="418" y="2610"/>
                  </a:cubicBezTo>
                  <a:lnTo>
                    <a:pt x="1172" y="2610"/>
                  </a:lnTo>
                  <a:lnTo>
                    <a:pt x="1197" y="2517"/>
                  </a:lnTo>
                  <a:cubicBezTo>
                    <a:pt x="1561" y="1139"/>
                    <a:pt x="2532" y="250"/>
                    <a:pt x="3674" y="250"/>
                  </a:cubicBezTo>
                  <a:close/>
                  <a:moveTo>
                    <a:pt x="3674" y="0"/>
                  </a:moveTo>
                  <a:cubicBezTo>
                    <a:pt x="2446" y="0"/>
                    <a:pt x="1389" y="921"/>
                    <a:pt x="979" y="2357"/>
                  </a:cubicBezTo>
                  <a:lnTo>
                    <a:pt x="422" y="2357"/>
                  </a:lnTo>
                  <a:cubicBezTo>
                    <a:pt x="193" y="2357"/>
                    <a:pt x="0" y="2549"/>
                    <a:pt x="0" y="2778"/>
                  </a:cubicBezTo>
                  <a:cubicBezTo>
                    <a:pt x="0" y="3006"/>
                    <a:pt x="193" y="3199"/>
                    <a:pt x="422" y="3199"/>
                  </a:cubicBezTo>
                  <a:lnTo>
                    <a:pt x="814" y="3199"/>
                  </a:lnTo>
                  <a:cubicBezTo>
                    <a:pt x="804" y="3335"/>
                    <a:pt x="800" y="3478"/>
                    <a:pt x="800" y="3642"/>
                  </a:cubicBezTo>
                  <a:cubicBezTo>
                    <a:pt x="800" y="3756"/>
                    <a:pt x="804" y="3870"/>
                    <a:pt x="811" y="3985"/>
                  </a:cubicBezTo>
                  <a:lnTo>
                    <a:pt x="422" y="3985"/>
                  </a:lnTo>
                  <a:cubicBezTo>
                    <a:pt x="193" y="3985"/>
                    <a:pt x="0" y="4177"/>
                    <a:pt x="0" y="4406"/>
                  </a:cubicBezTo>
                  <a:cubicBezTo>
                    <a:pt x="0" y="4634"/>
                    <a:pt x="193" y="4824"/>
                    <a:pt x="422" y="4824"/>
                  </a:cubicBezTo>
                  <a:lnTo>
                    <a:pt x="943" y="4824"/>
                  </a:lnTo>
                  <a:cubicBezTo>
                    <a:pt x="1321" y="6312"/>
                    <a:pt x="2414" y="7269"/>
                    <a:pt x="3742" y="7269"/>
                  </a:cubicBezTo>
                  <a:cubicBezTo>
                    <a:pt x="4667" y="7269"/>
                    <a:pt x="5395" y="6841"/>
                    <a:pt x="6034" y="5920"/>
                  </a:cubicBezTo>
                  <a:cubicBezTo>
                    <a:pt x="6092" y="5845"/>
                    <a:pt x="6120" y="5759"/>
                    <a:pt x="6120" y="5670"/>
                  </a:cubicBezTo>
                  <a:cubicBezTo>
                    <a:pt x="6120" y="5441"/>
                    <a:pt x="5945" y="5270"/>
                    <a:pt x="5710" y="5270"/>
                  </a:cubicBezTo>
                  <a:cubicBezTo>
                    <a:pt x="5570" y="5270"/>
                    <a:pt x="5449" y="5334"/>
                    <a:pt x="5363" y="5459"/>
                  </a:cubicBezTo>
                  <a:cubicBezTo>
                    <a:pt x="4899" y="6134"/>
                    <a:pt x="4396" y="6448"/>
                    <a:pt x="3771" y="6448"/>
                  </a:cubicBezTo>
                  <a:cubicBezTo>
                    <a:pt x="2900" y="6448"/>
                    <a:pt x="2168" y="5830"/>
                    <a:pt x="1846" y="4827"/>
                  </a:cubicBezTo>
                  <a:lnTo>
                    <a:pt x="4121" y="4827"/>
                  </a:lnTo>
                  <a:cubicBezTo>
                    <a:pt x="4349" y="4827"/>
                    <a:pt x="4542" y="4634"/>
                    <a:pt x="4542" y="4406"/>
                  </a:cubicBezTo>
                  <a:cubicBezTo>
                    <a:pt x="4542" y="4177"/>
                    <a:pt x="4349" y="3985"/>
                    <a:pt x="4121" y="3985"/>
                  </a:cubicBezTo>
                  <a:lnTo>
                    <a:pt x="1682" y="3985"/>
                  </a:lnTo>
                  <a:cubicBezTo>
                    <a:pt x="1675" y="3870"/>
                    <a:pt x="1668" y="3745"/>
                    <a:pt x="1668" y="3624"/>
                  </a:cubicBezTo>
                  <a:cubicBezTo>
                    <a:pt x="1668" y="3488"/>
                    <a:pt x="1679" y="3349"/>
                    <a:pt x="1693" y="3199"/>
                  </a:cubicBezTo>
                  <a:lnTo>
                    <a:pt x="4121" y="3199"/>
                  </a:lnTo>
                  <a:cubicBezTo>
                    <a:pt x="4349" y="3199"/>
                    <a:pt x="4542" y="3006"/>
                    <a:pt x="4542" y="2778"/>
                  </a:cubicBezTo>
                  <a:cubicBezTo>
                    <a:pt x="4542" y="2549"/>
                    <a:pt x="4349" y="2360"/>
                    <a:pt x="4121" y="2360"/>
                  </a:cubicBezTo>
                  <a:lnTo>
                    <a:pt x="1871" y="2360"/>
                  </a:lnTo>
                  <a:cubicBezTo>
                    <a:pt x="2200" y="1421"/>
                    <a:pt x="2896" y="821"/>
                    <a:pt x="3657" y="821"/>
                  </a:cubicBezTo>
                  <a:cubicBezTo>
                    <a:pt x="4460" y="821"/>
                    <a:pt x="4895" y="1182"/>
                    <a:pt x="5331" y="1764"/>
                  </a:cubicBezTo>
                  <a:cubicBezTo>
                    <a:pt x="5410" y="1878"/>
                    <a:pt x="5552" y="1953"/>
                    <a:pt x="5692" y="1953"/>
                  </a:cubicBezTo>
                  <a:cubicBezTo>
                    <a:pt x="5920" y="1953"/>
                    <a:pt x="6113" y="1760"/>
                    <a:pt x="6113" y="1532"/>
                  </a:cubicBezTo>
                  <a:cubicBezTo>
                    <a:pt x="6113" y="1403"/>
                    <a:pt x="6045" y="1303"/>
                    <a:pt x="6020" y="1268"/>
                  </a:cubicBezTo>
                  <a:cubicBezTo>
                    <a:pt x="5395" y="404"/>
                    <a:pt x="4649" y="0"/>
                    <a:pt x="367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59" name="Google Shape;804;p79">
              <a:extLst>
                <a:ext uri="{FF2B5EF4-FFF2-40B4-BE49-F238E27FC236}">
                  <a16:creationId xmlns:a16="http://schemas.microsoft.com/office/drawing/2014/main" id="{FA89E5FE-E68B-416B-8502-3056979FC365}"/>
                </a:ext>
              </a:extLst>
            </p:cNvPr>
            <p:cNvSpPr/>
            <p:nvPr/>
          </p:nvSpPr>
          <p:spPr>
            <a:xfrm>
              <a:off x="4661225" y="2950675"/>
              <a:ext cx="321450" cy="321525"/>
            </a:xfrm>
            <a:custGeom>
              <a:avLst/>
              <a:gdLst/>
              <a:ahLst/>
              <a:cxnLst/>
              <a:rect l="l" t="t" r="r" b="b"/>
              <a:pathLst>
                <a:path w="12858" h="12861" extrusionOk="0">
                  <a:moveTo>
                    <a:pt x="6430" y="525"/>
                  </a:moveTo>
                  <a:cubicBezTo>
                    <a:pt x="9683" y="525"/>
                    <a:pt x="12332" y="3175"/>
                    <a:pt x="12332" y="6431"/>
                  </a:cubicBezTo>
                  <a:cubicBezTo>
                    <a:pt x="12332" y="9687"/>
                    <a:pt x="9683" y="12336"/>
                    <a:pt x="6430" y="12336"/>
                  </a:cubicBezTo>
                  <a:cubicBezTo>
                    <a:pt x="3174" y="12336"/>
                    <a:pt x="525" y="9687"/>
                    <a:pt x="525" y="6431"/>
                  </a:cubicBezTo>
                  <a:cubicBezTo>
                    <a:pt x="525" y="3175"/>
                    <a:pt x="3174" y="525"/>
                    <a:pt x="6430" y="525"/>
                  </a:cubicBezTo>
                  <a:close/>
                  <a:moveTo>
                    <a:pt x="6430" y="0"/>
                  </a:moveTo>
                  <a:cubicBezTo>
                    <a:pt x="2885" y="0"/>
                    <a:pt x="0" y="2885"/>
                    <a:pt x="0" y="6431"/>
                  </a:cubicBezTo>
                  <a:cubicBezTo>
                    <a:pt x="0" y="9976"/>
                    <a:pt x="2885" y="12861"/>
                    <a:pt x="6430" y="12861"/>
                  </a:cubicBezTo>
                  <a:cubicBezTo>
                    <a:pt x="9972" y="12861"/>
                    <a:pt x="12857" y="9976"/>
                    <a:pt x="12857" y="6431"/>
                  </a:cubicBezTo>
                  <a:cubicBezTo>
                    <a:pt x="12857" y="2885"/>
                    <a:pt x="9972" y="0"/>
                    <a:pt x="643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60" name="Google Shape;805;p79">
              <a:extLst>
                <a:ext uri="{FF2B5EF4-FFF2-40B4-BE49-F238E27FC236}">
                  <a16:creationId xmlns:a16="http://schemas.microsoft.com/office/drawing/2014/main" id="{0790F890-3C6A-472B-AB29-AE52CCF7C399}"/>
                </a:ext>
              </a:extLst>
            </p:cNvPr>
            <p:cNvSpPr/>
            <p:nvPr/>
          </p:nvSpPr>
          <p:spPr>
            <a:xfrm>
              <a:off x="4659600" y="2949150"/>
              <a:ext cx="324675" cy="324575"/>
            </a:xfrm>
            <a:custGeom>
              <a:avLst/>
              <a:gdLst/>
              <a:ahLst/>
              <a:cxnLst/>
              <a:rect l="l" t="t" r="r" b="b"/>
              <a:pathLst>
                <a:path w="12987" h="12983" extrusionOk="0">
                  <a:moveTo>
                    <a:pt x="6495" y="651"/>
                  </a:moveTo>
                  <a:cubicBezTo>
                    <a:pt x="9712" y="651"/>
                    <a:pt x="12333" y="3271"/>
                    <a:pt x="12333" y="6492"/>
                  </a:cubicBezTo>
                  <a:cubicBezTo>
                    <a:pt x="12333" y="9712"/>
                    <a:pt x="9712" y="12333"/>
                    <a:pt x="6495" y="12333"/>
                  </a:cubicBezTo>
                  <a:cubicBezTo>
                    <a:pt x="3275" y="12333"/>
                    <a:pt x="654" y="9712"/>
                    <a:pt x="654" y="6492"/>
                  </a:cubicBezTo>
                  <a:cubicBezTo>
                    <a:pt x="654" y="3271"/>
                    <a:pt x="3275" y="651"/>
                    <a:pt x="6495" y="651"/>
                  </a:cubicBezTo>
                  <a:close/>
                  <a:moveTo>
                    <a:pt x="6495" y="526"/>
                  </a:moveTo>
                  <a:cubicBezTo>
                    <a:pt x="3204" y="526"/>
                    <a:pt x="526" y="3200"/>
                    <a:pt x="526" y="6492"/>
                  </a:cubicBezTo>
                  <a:cubicBezTo>
                    <a:pt x="526" y="9784"/>
                    <a:pt x="3204" y="12458"/>
                    <a:pt x="6495" y="12458"/>
                  </a:cubicBezTo>
                  <a:cubicBezTo>
                    <a:pt x="9784" y="12458"/>
                    <a:pt x="12462" y="9784"/>
                    <a:pt x="12462" y="6492"/>
                  </a:cubicBezTo>
                  <a:cubicBezTo>
                    <a:pt x="12462" y="3200"/>
                    <a:pt x="9784" y="526"/>
                    <a:pt x="6495" y="526"/>
                  </a:cubicBezTo>
                  <a:close/>
                  <a:moveTo>
                    <a:pt x="6495" y="126"/>
                  </a:moveTo>
                  <a:cubicBezTo>
                    <a:pt x="10005" y="126"/>
                    <a:pt x="12858" y="2982"/>
                    <a:pt x="12858" y="6492"/>
                  </a:cubicBezTo>
                  <a:cubicBezTo>
                    <a:pt x="12858" y="10001"/>
                    <a:pt x="10005" y="12858"/>
                    <a:pt x="6495" y="12858"/>
                  </a:cubicBezTo>
                  <a:cubicBezTo>
                    <a:pt x="2982" y="12858"/>
                    <a:pt x="129" y="10001"/>
                    <a:pt x="129" y="6492"/>
                  </a:cubicBezTo>
                  <a:cubicBezTo>
                    <a:pt x="129" y="2982"/>
                    <a:pt x="2982" y="126"/>
                    <a:pt x="6495" y="126"/>
                  </a:cubicBezTo>
                  <a:close/>
                  <a:moveTo>
                    <a:pt x="6495" y="1"/>
                  </a:moveTo>
                  <a:cubicBezTo>
                    <a:pt x="2914" y="1"/>
                    <a:pt x="1" y="2911"/>
                    <a:pt x="1" y="6492"/>
                  </a:cubicBezTo>
                  <a:cubicBezTo>
                    <a:pt x="1" y="10069"/>
                    <a:pt x="2914" y="12983"/>
                    <a:pt x="6495" y="12983"/>
                  </a:cubicBezTo>
                  <a:cubicBezTo>
                    <a:pt x="10073" y="12983"/>
                    <a:pt x="12986" y="10069"/>
                    <a:pt x="12986" y="6492"/>
                  </a:cubicBezTo>
                  <a:cubicBezTo>
                    <a:pt x="12986" y="2911"/>
                    <a:pt x="10073" y="1"/>
                    <a:pt x="649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61" name="Google Shape;806;p79">
              <a:extLst>
                <a:ext uri="{FF2B5EF4-FFF2-40B4-BE49-F238E27FC236}">
                  <a16:creationId xmlns:a16="http://schemas.microsoft.com/office/drawing/2014/main" id="{861FD1BA-01EE-441E-8EDB-1634BB6AF71A}"/>
                </a:ext>
              </a:extLst>
            </p:cNvPr>
            <p:cNvSpPr/>
            <p:nvPr/>
          </p:nvSpPr>
          <p:spPr>
            <a:xfrm>
              <a:off x="4659600" y="2949150"/>
              <a:ext cx="324675" cy="324575"/>
            </a:xfrm>
            <a:custGeom>
              <a:avLst/>
              <a:gdLst/>
              <a:ahLst/>
              <a:cxnLst/>
              <a:rect l="l" t="t" r="r" b="b"/>
              <a:pathLst>
                <a:path w="12987" h="12983" extrusionOk="0">
                  <a:moveTo>
                    <a:pt x="6495" y="651"/>
                  </a:moveTo>
                  <a:cubicBezTo>
                    <a:pt x="9712" y="651"/>
                    <a:pt x="12333" y="3271"/>
                    <a:pt x="12333" y="6492"/>
                  </a:cubicBezTo>
                  <a:cubicBezTo>
                    <a:pt x="12333" y="9712"/>
                    <a:pt x="9712" y="12333"/>
                    <a:pt x="6495" y="12333"/>
                  </a:cubicBezTo>
                  <a:cubicBezTo>
                    <a:pt x="3275" y="12333"/>
                    <a:pt x="654" y="9712"/>
                    <a:pt x="654" y="6492"/>
                  </a:cubicBezTo>
                  <a:cubicBezTo>
                    <a:pt x="654" y="3271"/>
                    <a:pt x="3275" y="651"/>
                    <a:pt x="6495" y="651"/>
                  </a:cubicBezTo>
                  <a:close/>
                  <a:moveTo>
                    <a:pt x="6495" y="526"/>
                  </a:moveTo>
                  <a:cubicBezTo>
                    <a:pt x="3204" y="526"/>
                    <a:pt x="526" y="3200"/>
                    <a:pt x="526" y="6492"/>
                  </a:cubicBezTo>
                  <a:cubicBezTo>
                    <a:pt x="526" y="9784"/>
                    <a:pt x="3204" y="12458"/>
                    <a:pt x="6495" y="12458"/>
                  </a:cubicBezTo>
                  <a:cubicBezTo>
                    <a:pt x="9784" y="12458"/>
                    <a:pt x="12462" y="9784"/>
                    <a:pt x="12462" y="6492"/>
                  </a:cubicBezTo>
                  <a:cubicBezTo>
                    <a:pt x="12462" y="3200"/>
                    <a:pt x="9784" y="526"/>
                    <a:pt x="6495" y="526"/>
                  </a:cubicBezTo>
                  <a:close/>
                  <a:moveTo>
                    <a:pt x="6495" y="126"/>
                  </a:moveTo>
                  <a:cubicBezTo>
                    <a:pt x="10005" y="126"/>
                    <a:pt x="12858" y="2982"/>
                    <a:pt x="12858" y="6492"/>
                  </a:cubicBezTo>
                  <a:cubicBezTo>
                    <a:pt x="12858" y="10001"/>
                    <a:pt x="10005" y="12858"/>
                    <a:pt x="6495" y="12858"/>
                  </a:cubicBezTo>
                  <a:cubicBezTo>
                    <a:pt x="2982" y="12858"/>
                    <a:pt x="129" y="10001"/>
                    <a:pt x="129" y="6492"/>
                  </a:cubicBezTo>
                  <a:cubicBezTo>
                    <a:pt x="129" y="2982"/>
                    <a:pt x="2982" y="126"/>
                    <a:pt x="6495" y="126"/>
                  </a:cubicBezTo>
                  <a:close/>
                  <a:moveTo>
                    <a:pt x="6495" y="1"/>
                  </a:moveTo>
                  <a:cubicBezTo>
                    <a:pt x="2914" y="1"/>
                    <a:pt x="1" y="2911"/>
                    <a:pt x="1" y="6492"/>
                  </a:cubicBezTo>
                  <a:cubicBezTo>
                    <a:pt x="1" y="10069"/>
                    <a:pt x="2914" y="12983"/>
                    <a:pt x="6495" y="12983"/>
                  </a:cubicBezTo>
                  <a:cubicBezTo>
                    <a:pt x="10073" y="12983"/>
                    <a:pt x="12986" y="10073"/>
                    <a:pt x="12986" y="6492"/>
                  </a:cubicBezTo>
                  <a:cubicBezTo>
                    <a:pt x="12986" y="2911"/>
                    <a:pt x="10073" y="1"/>
                    <a:pt x="649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362" name="Google Shape;807;p79">
              <a:extLst>
                <a:ext uri="{FF2B5EF4-FFF2-40B4-BE49-F238E27FC236}">
                  <a16:creationId xmlns:a16="http://schemas.microsoft.com/office/drawing/2014/main" id="{28AD60CB-3B2D-47AF-BD3A-2EC3F873C21E}"/>
                </a:ext>
              </a:extLst>
            </p:cNvPr>
            <p:cNvSpPr/>
            <p:nvPr/>
          </p:nvSpPr>
          <p:spPr>
            <a:xfrm>
              <a:off x="4658000" y="2947550"/>
              <a:ext cx="327875" cy="327775"/>
            </a:xfrm>
            <a:custGeom>
              <a:avLst/>
              <a:gdLst/>
              <a:ahLst/>
              <a:cxnLst/>
              <a:rect l="l" t="t" r="r" b="b"/>
              <a:pathLst>
                <a:path w="13115" h="13111" extrusionOk="0">
                  <a:moveTo>
                    <a:pt x="6559" y="779"/>
                  </a:moveTo>
                  <a:cubicBezTo>
                    <a:pt x="9744" y="779"/>
                    <a:pt x="12336" y="3371"/>
                    <a:pt x="12336" y="6556"/>
                  </a:cubicBezTo>
                  <a:cubicBezTo>
                    <a:pt x="12336" y="9741"/>
                    <a:pt x="9744" y="12333"/>
                    <a:pt x="6559" y="12333"/>
                  </a:cubicBezTo>
                  <a:cubicBezTo>
                    <a:pt x="3371" y="12333"/>
                    <a:pt x="779" y="9741"/>
                    <a:pt x="779" y="6556"/>
                  </a:cubicBezTo>
                  <a:cubicBezTo>
                    <a:pt x="779" y="3371"/>
                    <a:pt x="3371" y="779"/>
                    <a:pt x="6559" y="779"/>
                  </a:cubicBezTo>
                  <a:close/>
                  <a:moveTo>
                    <a:pt x="6559" y="525"/>
                  </a:moveTo>
                  <a:cubicBezTo>
                    <a:pt x="3232" y="525"/>
                    <a:pt x="525" y="3228"/>
                    <a:pt x="525" y="6556"/>
                  </a:cubicBezTo>
                  <a:cubicBezTo>
                    <a:pt x="525" y="9880"/>
                    <a:pt x="3232" y="12586"/>
                    <a:pt x="6559" y="12586"/>
                  </a:cubicBezTo>
                  <a:cubicBezTo>
                    <a:pt x="9883" y="12586"/>
                    <a:pt x="12590" y="9880"/>
                    <a:pt x="12590" y="6556"/>
                  </a:cubicBezTo>
                  <a:cubicBezTo>
                    <a:pt x="12590" y="3228"/>
                    <a:pt x="9883" y="525"/>
                    <a:pt x="6559" y="525"/>
                  </a:cubicBezTo>
                  <a:close/>
                  <a:moveTo>
                    <a:pt x="6559" y="254"/>
                  </a:moveTo>
                  <a:cubicBezTo>
                    <a:pt x="10033" y="254"/>
                    <a:pt x="12861" y="3082"/>
                    <a:pt x="12861" y="6556"/>
                  </a:cubicBezTo>
                  <a:cubicBezTo>
                    <a:pt x="12861" y="10030"/>
                    <a:pt x="10033" y="12857"/>
                    <a:pt x="6559" y="12857"/>
                  </a:cubicBezTo>
                  <a:cubicBezTo>
                    <a:pt x="3082" y="12857"/>
                    <a:pt x="254" y="10030"/>
                    <a:pt x="254" y="6556"/>
                  </a:cubicBezTo>
                  <a:cubicBezTo>
                    <a:pt x="254" y="3082"/>
                    <a:pt x="3082" y="254"/>
                    <a:pt x="6559" y="254"/>
                  </a:cubicBezTo>
                  <a:close/>
                  <a:moveTo>
                    <a:pt x="6559" y="1"/>
                  </a:moveTo>
                  <a:cubicBezTo>
                    <a:pt x="2943" y="1"/>
                    <a:pt x="1" y="2943"/>
                    <a:pt x="1" y="6556"/>
                  </a:cubicBezTo>
                  <a:cubicBezTo>
                    <a:pt x="1" y="10169"/>
                    <a:pt x="2943" y="13111"/>
                    <a:pt x="6559" y="13111"/>
                  </a:cubicBezTo>
                  <a:cubicBezTo>
                    <a:pt x="10173" y="13111"/>
                    <a:pt x="13115" y="10169"/>
                    <a:pt x="13115" y="6556"/>
                  </a:cubicBezTo>
                  <a:cubicBezTo>
                    <a:pt x="13115" y="2939"/>
                    <a:pt x="10173" y="1"/>
                    <a:pt x="6559"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sp>
        <p:nvSpPr>
          <p:cNvPr id="389" name="Google Shape;219;g115a7c51865_0_26">
            <a:extLst>
              <a:ext uri="{FF2B5EF4-FFF2-40B4-BE49-F238E27FC236}">
                <a16:creationId xmlns:a16="http://schemas.microsoft.com/office/drawing/2014/main" id="{BEC6EA38-9734-45F0-B46F-92E23B77ECBC}"/>
              </a:ext>
            </a:extLst>
          </p:cNvPr>
          <p:cNvSpPr txBox="1">
            <a:spLocks/>
          </p:cNvSpPr>
          <p:nvPr/>
        </p:nvSpPr>
        <p:spPr>
          <a:xfrm>
            <a:off x="9936041" y="1802381"/>
            <a:ext cx="1655100" cy="4899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15000"/>
              </a:lnSpc>
              <a:buFont typeface="Arial"/>
              <a:buNone/>
            </a:pPr>
            <a:r>
              <a:rPr lang="it-IT" sz="1300" b="1" dirty="0">
                <a:solidFill>
                  <a:srgbClr val="000000"/>
                </a:solidFill>
                <a:latin typeface="Tahoma"/>
                <a:ea typeface="Tahoma"/>
                <a:cs typeface="Tahoma"/>
                <a:sym typeface="Tahoma"/>
              </a:rPr>
              <a:t>CONTROLLING</a:t>
            </a:r>
            <a:endParaRPr lang="it-IT" sz="1300" dirty="0">
              <a:solidFill>
                <a:srgbClr val="000000"/>
              </a:solidFill>
              <a:latin typeface="Tahoma"/>
              <a:ea typeface="Tahoma"/>
              <a:cs typeface="Tahoma"/>
              <a:sym typeface="Tahoma"/>
            </a:endParaRPr>
          </a:p>
        </p:txBody>
      </p:sp>
      <p:sp>
        <p:nvSpPr>
          <p:cNvPr id="391" name="Google Shape;774;p78">
            <a:extLst>
              <a:ext uri="{FF2B5EF4-FFF2-40B4-BE49-F238E27FC236}">
                <a16:creationId xmlns:a16="http://schemas.microsoft.com/office/drawing/2014/main" id="{2A3E7497-8AD0-4665-9267-3B0628FC8D61}"/>
              </a:ext>
            </a:extLst>
          </p:cNvPr>
          <p:cNvSpPr txBox="1">
            <a:spLocks/>
          </p:cNvSpPr>
          <p:nvPr/>
        </p:nvSpPr>
        <p:spPr>
          <a:xfrm>
            <a:off x="480733" y="401675"/>
            <a:ext cx="11178800" cy="1147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Poppins"/>
              <a:buNone/>
              <a:defRPr sz="3333"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4800" b="1" i="0" u="none" strike="noStrike" cap="none">
                <a:solidFill>
                  <a:schemeClr val="dk1"/>
                </a:solidFill>
                <a:latin typeface="Poppins"/>
                <a:ea typeface="Poppins"/>
                <a:cs typeface="Poppins"/>
                <a:sym typeface="Poppins"/>
              </a:defRPr>
            </a:lvl9pPr>
          </a:lstStyle>
          <a:p>
            <a:pPr marL="0" marR="0" lvl="0" indent="0" algn="l" defTabSz="914400" rtl="0" eaLnBrk="1" fontAlgn="auto" latinLnBrk="0" hangingPunct="1">
              <a:lnSpc>
                <a:spcPct val="115000"/>
              </a:lnSpc>
              <a:spcBef>
                <a:spcPts val="0"/>
              </a:spcBef>
              <a:spcAft>
                <a:spcPts val="0"/>
              </a:spcAft>
              <a:buClr>
                <a:srgbClr val="F1287E"/>
              </a:buClr>
              <a:buSzPts val="2500"/>
              <a:buFont typeface="Poppins"/>
              <a:buNone/>
              <a:tabLst/>
              <a:defRPr/>
            </a:pPr>
            <a:r>
              <a:rPr kumimoji="0" lang="en-US" sz="2267" b="0" i="0" u="none" strike="noStrike" kern="0" cap="none" spc="0" normalizeH="0" baseline="0" noProof="0" dirty="0">
                <a:ln>
                  <a:noFill/>
                </a:ln>
                <a:solidFill>
                  <a:srgbClr val="F1287E"/>
                </a:solidFill>
                <a:effectLst/>
                <a:uLnTx/>
                <a:uFillTx/>
                <a:latin typeface="Poppins"/>
                <a:cs typeface="Poppins"/>
                <a:sym typeface="Poppins"/>
              </a:rPr>
              <a:t>The operation</a:t>
            </a:r>
          </a:p>
          <a:p>
            <a:pPr marL="0" marR="0" lvl="0" indent="0" algn="l" defTabSz="914400" rtl="0" eaLnBrk="1" fontAlgn="auto" latinLnBrk="0" hangingPunct="1">
              <a:lnSpc>
                <a:spcPct val="100000"/>
              </a:lnSpc>
              <a:spcBef>
                <a:spcPts val="0"/>
              </a:spcBef>
              <a:spcAft>
                <a:spcPts val="0"/>
              </a:spcAft>
              <a:buClr>
                <a:srgbClr val="F1287E"/>
              </a:buClr>
              <a:buSzPts val="2500"/>
              <a:buFont typeface="Poppins"/>
              <a:buNone/>
              <a:tabLst/>
              <a:defRPr/>
            </a:pPr>
            <a:r>
              <a:rPr kumimoji="0" lang="en-US" sz="2800" b="1" i="0" u="none" strike="noStrike" kern="0" cap="none" spc="0" normalizeH="0" baseline="0" noProof="0" dirty="0">
                <a:ln>
                  <a:noFill/>
                </a:ln>
                <a:solidFill>
                  <a:srgbClr val="F1287E"/>
                </a:solidFill>
                <a:effectLst/>
                <a:uLnTx/>
                <a:uFillTx/>
                <a:latin typeface="Poppins"/>
                <a:cs typeface="Poppins"/>
                <a:sym typeface="Poppins"/>
              </a:rPr>
              <a:t>Operational Parking Data from the </a:t>
            </a:r>
            <a:r>
              <a:rPr kumimoji="0" lang="en-US" sz="2800" b="1" i="0" u="none" strike="noStrike" kern="0" cap="none" spc="0" normalizeH="0" baseline="0" noProof="0" dirty="0" err="1">
                <a:ln>
                  <a:noFill/>
                </a:ln>
                <a:solidFill>
                  <a:srgbClr val="F1287E"/>
                </a:solidFill>
                <a:effectLst/>
                <a:uLnTx/>
                <a:uFillTx/>
                <a:latin typeface="Poppins"/>
                <a:cs typeface="Poppins"/>
                <a:sym typeface="Poppins"/>
              </a:rPr>
              <a:t>smartHUB</a:t>
            </a:r>
            <a:endParaRPr kumimoji="0" lang="en-US" sz="2800" b="1" i="0" u="none" strike="noStrike" kern="0" cap="none" spc="0" normalizeH="0" baseline="0" noProof="0" dirty="0">
              <a:ln>
                <a:noFill/>
              </a:ln>
              <a:solidFill>
                <a:srgbClr val="F1287E"/>
              </a:solidFill>
              <a:effectLst/>
              <a:uLnTx/>
              <a:uFillTx/>
              <a:latin typeface="Poppins"/>
              <a:cs typeface="Poppins"/>
              <a:sym typeface="Poppins"/>
            </a:endParaRPr>
          </a:p>
        </p:txBody>
      </p:sp>
      <p:pic>
        <p:nvPicPr>
          <p:cNvPr id="392" name="Google Shape;677;p72">
            <a:extLst>
              <a:ext uri="{FF2B5EF4-FFF2-40B4-BE49-F238E27FC236}">
                <a16:creationId xmlns:a16="http://schemas.microsoft.com/office/drawing/2014/main" id="{E60351C3-626D-441F-97EB-A33B77268414}"/>
              </a:ext>
            </a:extLst>
          </p:cNvPr>
          <p:cNvPicPr preferRelativeResize="0"/>
          <p:nvPr/>
        </p:nvPicPr>
        <p:blipFill rotWithShape="1">
          <a:blip r:embed="rId7">
            <a:alphaModFix/>
          </a:blip>
          <a:srcRect l="19961" t="31041" b="1345"/>
          <a:stretch/>
        </p:blipFill>
        <p:spPr>
          <a:xfrm>
            <a:off x="246666" y="4747303"/>
            <a:ext cx="2083810" cy="1129866"/>
          </a:xfrm>
          <a:prstGeom prst="rect">
            <a:avLst/>
          </a:prstGeom>
          <a:noFill/>
          <a:ln w="9525" cap="flat" cmpd="sng">
            <a:solidFill>
              <a:schemeClr val="dk1"/>
            </a:solidFill>
            <a:prstDash val="solid"/>
            <a:round/>
            <a:headEnd type="none" w="sm" len="sm"/>
            <a:tailEnd type="none" w="sm" len="sm"/>
          </a:ln>
        </p:spPr>
      </p:pic>
      <p:pic>
        <p:nvPicPr>
          <p:cNvPr id="393" name="Google Shape;674;p72">
            <a:extLst>
              <a:ext uri="{FF2B5EF4-FFF2-40B4-BE49-F238E27FC236}">
                <a16:creationId xmlns:a16="http://schemas.microsoft.com/office/drawing/2014/main" id="{6D3029A7-4505-472E-8AB7-2C5E938417D8}"/>
              </a:ext>
            </a:extLst>
          </p:cNvPr>
          <p:cNvPicPr preferRelativeResize="0"/>
          <p:nvPr/>
        </p:nvPicPr>
        <p:blipFill rotWithShape="1">
          <a:blip r:embed="rId8">
            <a:alphaModFix/>
          </a:blip>
          <a:srcRect l="-79" t="7701" r="27929" b="38401"/>
          <a:stretch/>
        </p:blipFill>
        <p:spPr>
          <a:xfrm>
            <a:off x="7470170" y="4716885"/>
            <a:ext cx="2144528" cy="116844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3"/>
          <p:cNvSpPr/>
          <p:nvPr/>
        </p:nvSpPr>
        <p:spPr>
          <a:xfrm>
            <a:off x="6116400" y="-1890733"/>
            <a:ext cx="10144800" cy="10144800"/>
          </a:xfrm>
          <a:prstGeom prst="ellipse">
            <a:avLst/>
          </a:prstGeom>
          <a:solidFill>
            <a:schemeClr val="dk1"/>
          </a:solidFill>
          <a:ln>
            <a:noFill/>
          </a:ln>
        </p:spPr>
        <p:txBody>
          <a:bodyPr spcFirstLastPara="1" wrap="square" lIns="121900" tIns="121900" rIns="121900" bIns="121900" anchor="ctr" anchorCtr="0">
            <a:noAutofit/>
          </a:bodyPr>
          <a:lstStyle/>
          <a:p>
            <a:endParaRPr sz="1867"/>
          </a:p>
        </p:txBody>
      </p:sp>
      <p:sp>
        <p:nvSpPr>
          <p:cNvPr id="684" name="Google Shape;684;p73"/>
          <p:cNvSpPr txBox="1">
            <a:spLocks noGrp="1"/>
          </p:cNvSpPr>
          <p:nvPr>
            <p:ph type="body" idx="4294967295"/>
          </p:nvPr>
        </p:nvSpPr>
        <p:spPr>
          <a:xfrm>
            <a:off x="480733" y="1907767"/>
            <a:ext cx="3620400" cy="4071200"/>
          </a:xfrm>
          <a:prstGeom prst="rect">
            <a:avLst/>
          </a:prstGeom>
        </p:spPr>
        <p:txBody>
          <a:bodyPr spcFirstLastPara="1" wrap="square" lIns="121900" tIns="121900" rIns="121900" bIns="121900" anchor="t" anchorCtr="0">
            <a:noAutofit/>
          </a:bodyPr>
          <a:lstStyle/>
          <a:p>
            <a:pPr marL="0" indent="0">
              <a:lnSpc>
                <a:spcPct val="115000"/>
              </a:lnSpc>
              <a:spcBef>
                <a:spcPts val="0"/>
              </a:spcBef>
              <a:buClr>
                <a:srgbClr val="000000"/>
              </a:buClr>
              <a:buNone/>
            </a:pPr>
            <a:r>
              <a:rPr lang="en" sz="1600">
                <a:solidFill>
                  <a:schemeClr val="dk1"/>
                </a:solidFill>
                <a:latin typeface="Poppins Medium"/>
                <a:ea typeface="Poppins Medium"/>
                <a:cs typeface="Poppins Medium"/>
                <a:sym typeface="Poppins Medium"/>
              </a:rPr>
              <a:t>Determine</a:t>
            </a:r>
            <a:r>
              <a:rPr lang="en" sz="1467">
                <a:solidFill>
                  <a:srgbClr val="000000"/>
                </a:solidFill>
              </a:rPr>
              <a:t> the types and number of parking spaces available in each tariff zone. </a:t>
            </a:r>
            <a:endParaRPr sz="1467">
              <a:solidFill>
                <a:srgbClr val="000000"/>
              </a:solidFill>
            </a:endParaRPr>
          </a:p>
          <a:p>
            <a:pPr marL="0" indent="0">
              <a:lnSpc>
                <a:spcPct val="115000"/>
              </a:lnSpc>
              <a:spcBef>
                <a:spcPts val="1333"/>
              </a:spcBef>
              <a:buClr>
                <a:srgbClr val="000000"/>
              </a:buClr>
              <a:buNone/>
            </a:pPr>
            <a:r>
              <a:rPr lang="en" sz="1600">
                <a:solidFill>
                  <a:schemeClr val="dk1"/>
                </a:solidFill>
                <a:latin typeface="Poppins Medium"/>
                <a:ea typeface="Poppins Medium"/>
                <a:cs typeface="Poppins Medium"/>
                <a:sym typeface="Poppins Medium"/>
              </a:rPr>
              <a:t>Inspect</a:t>
            </a:r>
            <a:r>
              <a:rPr lang="en" sz="1467">
                <a:solidFill>
                  <a:srgbClr val="000000"/>
                </a:solidFill>
              </a:rPr>
              <a:t> different street segments and see what restrictions apply. </a:t>
            </a:r>
            <a:endParaRPr sz="1467">
              <a:solidFill>
                <a:srgbClr val="000000"/>
              </a:solidFill>
            </a:endParaRPr>
          </a:p>
          <a:p>
            <a:pPr marL="0" indent="0">
              <a:lnSpc>
                <a:spcPct val="115000"/>
              </a:lnSpc>
              <a:spcBef>
                <a:spcPts val="1333"/>
              </a:spcBef>
              <a:spcAft>
                <a:spcPts val="1333"/>
              </a:spcAft>
              <a:buClr>
                <a:srgbClr val="000000"/>
              </a:buClr>
              <a:buNone/>
            </a:pPr>
            <a:r>
              <a:rPr lang="en" sz="1600">
                <a:solidFill>
                  <a:schemeClr val="dk1"/>
                </a:solidFill>
                <a:latin typeface="Poppins Medium"/>
                <a:ea typeface="Poppins Medium"/>
                <a:cs typeface="Poppins Medium"/>
                <a:sym typeface="Poppins Medium"/>
              </a:rPr>
              <a:t>View</a:t>
            </a:r>
            <a:r>
              <a:rPr lang="en" sz="1467">
                <a:solidFill>
                  <a:srgbClr val="000000"/>
                </a:solidFill>
              </a:rPr>
              <a:t> all parking spaces, including electric vehicles, disabled parking and loading zones with the click of a button.</a:t>
            </a:r>
            <a:endParaRPr sz="1467">
              <a:solidFill>
                <a:srgbClr val="000000"/>
              </a:solidFill>
            </a:endParaRPr>
          </a:p>
        </p:txBody>
      </p:sp>
      <p:sp>
        <p:nvSpPr>
          <p:cNvPr id="685" name="Google Shape;685;p73"/>
          <p:cNvSpPr txBox="1"/>
          <p:nvPr/>
        </p:nvSpPr>
        <p:spPr>
          <a:xfrm>
            <a:off x="7615367" y="845634"/>
            <a:ext cx="2210000" cy="615513"/>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 does my parking inventory looks like?</a:t>
            </a:r>
            <a:endParaRPr sz="1200">
              <a:solidFill>
                <a:schemeClr val="lt1"/>
              </a:solidFill>
              <a:latin typeface="Poppins"/>
              <a:ea typeface="Poppins"/>
              <a:cs typeface="Poppins"/>
              <a:sym typeface="Poppins"/>
            </a:endParaRPr>
          </a:p>
        </p:txBody>
      </p:sp>
      <p:sp>
        <p:nvSpPr>
          <p:cNvPr id="686" name="Google Shape;686;p73"/>
          <p:cNvSpPr txBox="1"/>
          <p:nvPr/>
        </p:nvSpPr>
        <p:spPr>
          <a:xfrm>
            <a:off x="9467367" y="2015667"/>
            <a:ext cx="2210000" cy="800179"/>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 kind of parking space do I have and where?</a:t>
            </a:r>
            <a:endParaRPr sz="1200">
              <a:solidFill>
                <a:schemeClr val="lt1"/>
              </a:solidFill>
              <a:latin typeface="Poppins"/>
              <a:ea typeface="Poppins"/>
              <a:cs typeface="Poppins"/>
              <a:sym typeface="Poppins"/>
            </a:endParaRPr>
          </a:p>
        </p:txBody>
      </p:sp>
      <p:sp>
        <p:nvSpPr>
          <p:cNvPr id="687" name="Google Shape;687;p73"/>
          <p:cNvSpPr txBox="1"/>
          <p:nvPr/>
        </p:nvSpPr>
        <p:spPr>
          <a:xfrm>
            <a:off x="9516967" y="3259501"/>
            <a:ext cx="2210000" cy="984845"/>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Given the demand profile are my policies such as zoning, pricing and permit well balanced?</a:t>
            </a:r>
            <a:endParaRPr sz="1200">
              <a:solidFill>
                <a:schemeClr val="lt1"/>
              </a:solidFill>
              <a:latin typeface="Poppins"/>
              <a:ea typeface="Poppins"/>
              <a:cs typeface="Poppins"/>
              <a:sym typeface="Poppins"/>
            </a:endParaRPr>
          </a:p>
        </p:txBody>
      </p:sp>
      <p:sp>
        <p:nvSpPr>
          <p:cNvPr id="688" name="Google Shape;688;p73"/>
          <p:cNvSpPr txBox="1"/>
          <p:nvPr/>
        </p:nvSpPr>
        <p:spPr>
          <a:xfrm>
            <a:off x="7615367" y="5351367"/>
            <a:ext cx="2210000" cy="615513"/>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Where are my paid parking zones?</a:t>
            </a:r>
            <a:endParaRPr sz="1200">
              <a:solidFill>
                <a:schemeClr val="lt1"/>
              </a:solidFill>
              <a:latin typeface="Poppins"/>
              <a:ea typeface="Poppins"/>
              <a:cs typeface="Poppins"/>
              <a:sym typeface="Poppins"/>
            </a:endParaRPr>
          </a:p>
        </p:txBody>
      </p:sp>
      <p:cxnSp>
        <p:nvCxnSpPr>
          <p:cNvPr id="689" name="Google Shape;689;p73"/>
          <p:cNvCxnSpPr>
            <a:stCxn id="685" idx="2"/>
            <a:endCxn id="690" idx="0"/>
          </p:cNvCxnSpPr>
          <p:nvPr/>
        </p:nvCxnSpPr>
        <p:spPr>
          <a:xfrm rot="5400000">
            <a:off x="7576253" y="763603"/>
            <a:ext cx="446571" cy="1841659"/>
          </a:xfrm>
          <a:prstGeom prst="bentConnector3">
            <a:avLst>
              <a:gd name="adj1" fmla="val 50000"/>
            </a:avLst>
          </a:prstGeom>
          <a:noFill/>
          <a:ln w="9525" cap="flat" cmpd="sng">
            <a:solidFill>
              <a:schemeClr val="lt1"/>
            </a:solidFill>
            <a:prstDash val="solid"/>
            <a:round/>
            <a:headEnd type="none" w="med" len="med"/>
            <a:tailEnd type="none" w="med" len="med"/>
          </a:ln>
        </p:spPr>
      </p:cxnSp>
      <p:sp>
        <p:nvSpPr>
          <p:cNvPr id="691" name="Google Shape;691;p73"/>
          <p:cNvSpPr txBox="1"/>
          <p:nvPr/>
        </p:nvSpPr>
        <p:spPr>
          <a:xfrm>
            <a:off x="8416967" y="3124200"/>
            <a:ext cx="606800" cy="533504"/>
          </a:xfrm>
          <a:prstGeom prst="rect">
            <a:avLst/>
          </a:prstGeom>
          <a:noFill/>
          <a:ln>
            <a:noFill/>
          </a:ln>
        </p:spPr>
        <p:txBody>
          <a:bodyPr spcFirstLastPara="1" wrap="square" lIns="121900" tIns="121900" rIns="121900" bIns="121900" anchor="t" anchorCtr="0">
            <a:spAutoFit/>
          </a:bodyPr>
          <a:lstStyle/>
          <a:p>
            <a:endParaRPr sz="1867">
              <a:latin typeface="Poppins Light"/>
              <a:ea typeface="Poppins Light"/>
              <a:cs typeface="Poppins Light"/>
              <a:sym typeface="Poppins Light"/>
            </a:endParaRPr>
          </a:p>
        </p:txBody>
      </p:sp>
      <p:cxnSp>
        <p:nvCxnSpPr>
          <p:cNvPr id="692" name="Google Shape;692;p73"/>
          <p:cNvCxnSpPr>
            <a:stCxn id="686" idx="1"/>
            <a:endCxn id="693" idx="3"/>
          </p:cNvCxnSpPr>
          <p:nvPr/>
        </p:nvCxnSpPr>
        <p:spPr>
          <a:xfrm rot="10800000" flipV="1">
            <a:off x="9023767" y="2415756"/>
            <a:ext cx="443600" cy="521295"/>
          </a:xfrm>
          <a:prstGeom prst="bentConnector3">
            <a:avLst>
              <a:gd name="adj1" fmla="val 50000"/>
            </a:avLst>
          </a:prstGeom>
          <a:noFill/>
          <a:ln w="9525" cap="flat" cmpd="sng">
            <a:solidFill>
              <a:schemeClr val="lt1"/>
            </a:solidFill>
            <a:prstDash val="solid"/>
            <a:round/>
            <a:headEnd type="none" w="med" len="med"/>
            <a:tailEnd type="none" w="med" len="med"/>
          </a:ln>
        </p:spPr>
      </p:cxnSp>
      <p:cxnSp>
        <p:nvCxnSpPr>
          <p:cNvPr id="694" name="Google Shape;694;p73"/>
          <p:cNvCxnSpPr>
            <a:stCxn id="688" idx="0"/>
            <a:endCxn id="690" idx="2"/>
          </p:cNvCxnSpPr>
          <p:nvPr/>
        </p:nvCxnSpPr>
        <p:spPr>
          <a:xfrm rot="16200000" flipV="1">
            <a:off x="7596873" y="4227872"/>
            <a:ext cx="405330" cy="1841659"/>
          </a:xfrm>
          <a:prstGeom prst="bentConnector3">
            <a:avLst>
              <a:gd name="adj1" fmla="val 50000"/>
            </a:avLst>
          </a:prstGeom>
          <a:noFill/>
          <a:ln w="9525" cap="flat" cmpd="sng">
            <a:solidFill>
              <a:schemeClr val="lt1"/>
            </a:solidFill>
            <a:prstDash val="solid"/>
            <a:round/>
            <a:headEnd type="none" w="med" len="med"/>
            <a:tailEnd type="none" w="med" len="med"/>
          </a:ln>
        </p:spPr>
      </p:cxnSp>
      <p:cxnSp>
        <p:nvCxnSpPr>
          <p:cNvPr id="695" name="Google Shape;695;p73"/>
          <p:cNvCxnSpPr>
            <a:stCxn id="687" idx="1"/>
            <a:endCxn id="691" idx="3"/>
          </p:cNvCxnSpPr>
          <p:nvPr/>
        </p:nvCxnSpPr>
        <p:spPr>
          <a:xfrm rot="10800000">
            <a:off x="9023767" y="3390952"/>
            <a:ext cx="493200" cy="360972"/>
          </a:xfrm>
          <a:prstGeom prst="bentConnector3">
            <a:avLst>
              <a:gd name="adj1" fmla="val 50000"/>
            </a:avLst>
          </a:prstGeom>
          <a:noFill/>
          <a:ln w="9525" cap="flat" cmpd="sng">
            <a:solidFill>
              <a:schemeClr val="lt1"/>
            </a:solidFill>
            <a:prstDash val="solid"/>
            <a:round/>
            <a:headEnd type="none" w="med" len="med"/>
            <a:tailEnd type="none" w="med" len="med"/>
          </a:ln>
        </p:spPr>
      </p:cxnSp>
      <p:sp>
        <p:nvSpPr>
          <p:cNvPr id="693" name="Google Shape;693;p73"/>
          <p:cNvSpPr txBox="1"/>
          <p:nvPr/>
        </p:nvSpPr>
        <p:spPr>
          <a:xfrm>
            <a:off x="8416967" y="2670300"/>
            <a:ext cx="606800" cy="533504"/>
          </a:xfrm>
          <a:prstGeom prst="rect">
            <a:avLst/>
          </a:prstGeom>
          <a:noFill/>
          <a:ln>
            <a:noFill/>
          </a:ln>
        </p:spPr>
        <p:txBody>
          <a:bodyPr spcFirstLastPara="1" wrap="square" lIns="121900" tIns="121900" rIns="121900" bIns="121900" anchor="t" anchorCtr="0">
            <a:spAutoFit/>
          </a:bodyPr>
          <a:lstStyle/>
          <a:p>
            <a:endParaRPr sz="1867">
              <a:latin typeface="Poppins Light"/>
              <a:ea typeface="Poppins Light"/>
              <a:cs typeface="Poppins Light"/>
              <a:sym typeface="Poppins Light"/>
            </a:endParaRPr>
          </a:p>
        </p:txBody>
      </p:sp>
      <p:pic>
        <p:nvPicPr>
          <p:cNvPr id="696" name="Google Shape;696;p73"/>
          <p:cNvPicPr preferRelativeResize="0"/>
          <p:nvPr/>
        </p:nvPicPr>
        <p:blipFill>
          <a:blip r:embed="rId3">
            <a:alphaModFix/>
          </a:blip>
          <a:stretch>
            <a:fillRect/>
          </a:stretch>
        </p:blipFill>
        <p:spPr>
          <a:xfrm>
            <a:off x="5084567" y="2182166"/>
            <a:ext cx="3620400" cy="2256873"/>
          </a:xfrm>
          <a:prstGeom prst="rect">
            <a:avLst/>
          </a:prstGeom>
          <a:noFill/>
          <a:ln>
            <a:noFill/>
          </a:ln>
        </p:spPr>
      </p:pic>
      <p:pic>
        <p:nvPicPr>
          <p:cNvPr id="697" name="Google Shape;697;p73"/>
          <p:cNvPicPr preferRelativeResize="0"/>
          <p:nvPr/>
        </p:nvPicPr>
        <p:blipFill>
          <a:blip r:embed="rId4">
            <a:alphaModFix/>
          </a:blip>
          <a:stretch>
            <a:fillRect/>
          </a:stretch>
        </p:blipFill>
        <p:spPr>
          <a:xfrm>
            <a:off x="8132066" y="2200205"/>
            <a:ext cx="404935" cy="158023"/>
          </a:xfrm>
          <a:prstGeom prst="rect">
            <a:avLst/>
          </a:prstGeom>
          <a:noFill/>
          <a:ln>
            <a:noFill/>
          </a:ln>
        </p:spPr>
      </p:pic>
      <p:pic>
        <p:nvPicPr>
          <p:cNvPr id="690" name="Google Shape;690;p73"/>
          <p:cNvPicPr preferRelativeResize="0"/>
          <p:nvPr/>
        </p:nvPicPr>
        <p:blipFill>
          <a:blip r:embed="rId5">
            <a:alphaModFix/>
          </a:blip>
          <a:stretch>
            <a:fillRect/>
          </a:stretch>
        </p:blipFill>
        <p:spPr>
          <a:xfrm>
            <a:off x="4294328" y="1907718"/>
            <a:ext cx="5168760" cy="3038319"/>
          </a:xfrm>
          <a:prstGeom prst="rect">
            <a:avLst/>
          </a:prstGeom>
          <a:noFill/>
          <a:ln>
            <a:noFill/>
          </a:ln>
        </p:spPr>
      </p:pic>
      <p:sp>
        <p:nvSpPr>
          <p:cNvPr id="698" name="Google Shape;698;p73"/>
          <p:cNvSpPr txBox="1">
            <a:spLocks noGrp="1"/>
          </p:cNvSpPr>
          <p:nvPr>
            <p:ph type="title"/>
          </p:nvPr>
        </p:nvSpPr>
        <p:spPr>
          <a:xfrm>
            <a:off x="480733" y="423833"/>
            <a:ext cx="5251600" cy="1127200"/>
          </a:xfrm>
          <a:prstGeom prst="rect">
            <a:avLst/>
          </a:prstGeom>
        </p:spPr>
        <p:txBody>
          <a:bodyPr spcFirstLastPara="1" wrap="square" lIns="121900" tIns="121900" rIns="121900" bIns="121900" anchor="b" anchorCtr="0">
            <a:noAutofit/>
          </a:bodyPr>
          <a:lstStyle/>
          <a:p>
            <a:pPr>
              <a:lnSpc>
                <a:spcPct val="115000"/>
              </a:lnSpc>
            </a:pPr>
            <a:r>
              <a:rPr lang="en" sz="2267" b="0"/>
              <a:t>The supply</a:t>
            </a:r>
            <a:endParaRPr sz="2267" b="0"/>
          </a:p>
          <a:p>
            <a:r>
              <a:rPr lang="en" sz="2933"/>
              <a:t>Parking inventory</a:t>
            </a:r>
            <a:endParaRPr sz="2933"/>
          </a:p>
        </p:txBody>
      </p:sp>
      <p:sp>
        <p:nvSpPr>
          <p:cNvPr id="699" name="Google Shape;699;p73"/>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fld id="{00000000-1234-1234-1234-123412341234}" type="slidenum">
              <a:rPr lang="en"/>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5"/>
          <p:cNvSpPr txBox="1">
            <a:spLocks noGrp="1"/>
          </p:cNvSpPr>
          <p:nvPr>
            <p:ph type="title"/>
          </p:nvPr>
        </p:nvSpPr>
        <p:spPr>
          <a:xfrm>
            <a:off x="480733" y="401675"/>
            <a:ext cx="11178800" cy="1147200"/>
          </a:xfrm>
          <a:prstGeom prst="rect">
            <a:avLst/>
          </a:prstGeom>
        </p:spPr>
        <p:txBody>
          <a:bodyPr spcFirstLastPara="1" wrap="square" lIns="121900" tIns="121900" rIns="121900" bIns="121900" anchor="b" anchorCtr="0">
            <a:noAutofit/>
          </a:bodyPr>
          <a:lstStyle/>
          <a:p>
            <a:pPr>
              <a:lnSpc>
                <a:spcPct val="115000"/>
              </a:lnSpc>
            </a:pPr>
            <a:r>
              <a:rPr lang="en" sz="2267" b="0"/>
              <a:t>The demand</a:t>
            </a:r>
            <a:endParaRPr sz="2267" b="0"/>
          </a:p>
          <a:p>
            <a:r>
              <a:rPr lang="en" sz="2800"/>
              <a:t>Parking Occupancy</a:t>
            </a:r>
            <a:endParaRPr sz="2800"/>
          </a:p>
        </p:txBody>
      </p:sp>
      <p:sp>
        <p:nvSpPr>
          <p:cNvPr id="715" name="Google Shape;715;p75"/>
          <p:cNvSpPr/>
          <p:nvPr/>
        </p:nvSpPr>
        <p:spPr>
          <a:xfrm>
            <a:off x="6116400" y="-1890733"/>
            <a:ext cx="10144800" cy="10144800"/>
          </a:xfrm>
          <a:prstGeom prst="ellipse">
            <a:avLst/>
          </a:prstGeom>
          <a:solidFill>
            <a:schemeClr val="dk1"/>
          </a:solidFill>
          <a:ln>
            <a:noFill/>
          </a:ln>
        </p:spPr>
        <p:txBody>
          <a:bodyPr spcFirstLastPara="1" wrap="square" lIns="121900" tIns="121900" rIns="121900" bIns="121900" anchor="ctr" anchorCtr="0">
            <a:noAutofit/>
          </a:bodyPr>
          <a:lstStyle/>
          <a:p>
            <a:endParaRPr sz="1867"/>
          </a:p>
        </p:txBody>
      </p:sp>
      <p:sp>
        <p:nvSpPr>
          <p:cNvPr id="716" name="Google Shape;716;p75"/>
          <p:cNvSpPr txBox="1">
            <a:spLocks noGrp="1"/>
          </p:cNvSpPr>
          <p:nvPr>
            <p:ph type="body" idx="4294967295"/>
          </p:nvPr>
        </p:nvSpPr>
        <p:spPr>
          <a:xfrm>
            <a:off x="480733" y="1907333"/>
            <a:ext cx="3507200" cy="4071600"/>
          </a:xfrm>
          <a:prstGeom prst="rect">
            <a:avLst/>
          </a:prstGeom>
        </p:spPr>
        <p:txBody>
          <a:bodyPr spcFirstLastPara="1" wrap="square" lIns="121900" tIns="121900" rIns="121900" bIns="121900" anchor="t" anchorCtr="0">
            <a:noAutofit/>
          </a:bodyPr>
          <a:lstStyle/>
          <a:p>
            <a:pPr marL="0" indent="0">
              <a:lnSpc>
                <a:spcPct val="115000"/>
              </a:lnSpc>
              <a:spcBef>
                <a:spcPts val="800"/>
              </a:spcBef>
              <a:buNone/>
            </a:pPr>
            <a:r>
              <a:rPr lang="en" sz="1600">
                <a:solidFill>
                  <a:schemeClr val="dk1"/>
                </a:solidFill>
                <a:latin typeface="Poppins Medium"/>
                <a:ea typeface="Poppins Medium"/>
                <a:cs typeface="Poppins Medium"/>
                <a:sym typeface="Poppins Medium"/>
              </a:rPr>
              <a:t>Discover</a:t>
            </a:r>
            <a:r>
              <a:rPr lang="en" sz="1467">
                <a:solidFill>
                  <a:srgbClr val="000000"/>
                </a:solidFill>
              </a:rPr>
              <a:t> which streets and areas are most sought-after and figure out the probability of finding an open spot at any given time.</a:t>
            </a:r>
            <a:endParaRPr sz="1467">
              <a:solidFill>
                <a:srgbClr val="000000"/>
              </a:solidFill>
            </a:endParaRPr>
          </a:p>
          <a:p>
            <a:pPr marL="0" indent="0">
              <a:lnSpc>
                <a:spcPct val="115000"/>
              </a:lnSpc>
              <a:spcBef>
                <a:spcPts val="1333"/>
              </a:spcBef>
              <a:spcAft>
                <a:spcPts val="1333"/>
              </a:spcAft>
              <a:buNone/>
            </a:pPr>
            <a:r>
              <a:rPr lang="en" sz="1467">
                <a:solidFill>
                  <a:srgbClr val="000000"/>
                </a:solidFill>
              </a:rPr>
              <a:t>Additionally, our algorithm</a:t>
            </a:r>
            <a:r>
              <a:rPr lang="en" sz="1600">
                <a:solidFill>
                  <a:schemeClr val="dk1"/>
                </a:solidFill>
                <a:latin typeface="Poppins Medium"/>
                <a:ea typeface="Poppins Medium"/>
                <a:cs typeface="Poppins Medium"/>
                <a:sym typeface="Poppins Medium"/>
              </a:rPr>
              <a:t> predicts</a:t>
            </a:r>
            <a:r>
              <a:rPr lang="en" sz="1467">
                <a:solidFill>
                  <a:srgbClr val="000000"/>
                </a:solidFill>
              </a:rPr>
              <a:t> how long visitors will need to spend searching for a parking space on average. </a:t>
            </a:r>
            <a:endParaRPr sz="1467">
              <a:solidFill>
                <a:srgbClr val="000000"/>
              </a:solidFill>
            </a:endParaRPr>
          </a:p>
        </p:txBody>
      </p:sp>
      <p:sp>
        <p:nvSpPr>
          <p:cNvPr id="717" name="Google Shape;717;p75"/>
          <p:cNvSpPr/>
          <p:nvPr/>
        </p:nvSpPr>
        <p:spPr>
          <a:xfrm>
            <a:off x="6116400" y="-1890733"/>
            <a:ext cx="10144800" cy="10144800"/>
          </a:xfrm>
          <a:prstGeom prst="ellipse">
            <a:avLst/>
          </a:prstGeom>
          <a:solidFill>
            <a:schemeClr val="dk1"/>
          </a:solidFill>
          <a:ln>
            <a:noFill/>
          </a:ln>
        </p:spPr>
        <p:txBody>
          <a:bodyPr spcFirstLastPara="1" wrap="square" lIns="121900" tIns="121900" rIns="121900" bIns="121900" anchor="ctr" anchorCtr="0">
            <a:noAutofit/>
          </a:bodyPr>
          <a:lstStyle/>
          <a:p>
            <a:endParaRPr sz="1867"/>
          </a:p>
        </p:txBody>
      </p:sp>
      <p:sp>
        <p:nvSpPr>
          <p:cNvPr id="718" name="Google Shape;718;p75"/>
          <p:cNvSpPr txBox="1"/>
          <p:nvPr/>
        </p:nvSpPr>
        <p:spPr>
          <a:xfrm>
            <a:off x="7615367" y="708934"/>
            <a:ext cx="3138800" cy="800179"/>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 does my parking demand profile look like for a time and day in certain parts of the city?</a:t>
            </a:r>
            <a:endParaRPr sz="1200">
              <a:solidFill>
                <a:schemeClr val="lt1"/>
              </a:solidFill>
              <a:latin typeface="Poppins"/>
              <a:ea typeface="Poppins"/>
              <a:cs typeface="Poppins"/>
              <a:sym typeface="Poppins"/>
            </a:endParaRPr>
          </a:p>
        </p:txBody>
      </p:sp>
      <p:sp>
        <p:nvSpPr>
          <p:cNvPr id="719" name="Google Shape;719;p75"/>
          <p:cNvSpPr txBox="1"/>
          <p:nvPr/>
        </p:nvSpPr>
        <p:spPr>
          <a:xfrm>
            <a:off x="9467367" y="1812467"/>
            <a:ext cx="2403200" cy="984845"/>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 does parking behaviour look like outside of my regulated/paid zone?</a:t>
            </a:r>
            <a:endParaRPr sz="1200">
              <a:solidFill>
                <a:schemeClr val="lt1"/>
              </a:solidFill>
              <a:latin typeface="Poppins"/>
              <a:ea typeface="Poppins"/>
              <a:cs typeface="Poppins"/>
              <a:sym typeface="Poppins"/>
            </a:endParaRPr>
          </a:p>
          <a:p>
            <a:endParaRPr sz="1200">
              <a:solidFill>
                <a:schemeClr val="lt1"/>
              </a:solidFill>
              <a:latin typeface="Poppins"/>
              <a:ea typeface="Poppins"/>
              <a:cs typeface="Poppins"/>
              <a:sym typeface="Poppins"/>
            </a:endParaRPr>
          </a:p>
        </p:txBody>
      </p:sp>
      <p:sp>
        <p:nvSpPr>
          <p:cNvPr id="720" name="Google Shape;720;p75"/>
          <p:cNvSpPr txBox="1"/>
          <p:nvPr/>
        </p:nvSpPr>
        <p:spPr>
          <a:xfrm>
            <a:off x="9516967" y="3462701"/>
            <a:ext cx="2210000" cy="800179"/>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What’s the average duration it takes drivers to find parking?</a:t>
            </a:r>
            <a:endParaRPr sz="1200">
              <a:solidFill>
                <a:schemeClr val="lt1"/>
              </a:solidFill>
              <a:latin typeface="Poppins"/>
              <a:ea typeface="Poppins"/>
              <a:cs typeface="Poppins"/>
              <a:sym typeface="Poppins"/>
            </a:endParaRPr>
          </a:p>
        </p:txBody>
      </p:sp>
      <p:sp>
        <p:nvSpPr>
          <p:cNvPr id="721" name="Google Shape;721;p75"/>
          <p:cNvSpPr txBox="1"/>
          <p:nvPr/>
        </p:nvSpPr>
        <p:spPr>
          <a:xfrm>
            <a:off x="7615367" y="5351367"/>
            <a:ext cx="3013600" cy="800179"/>
          </a:xfrm>
          <a:prstGeom prst="rect">
            <a:avLst/>
          </a:prstGeom>
          <a:noFill/>
          <a:ln>
            <a:noFill/>
          </a:ln>
        </p:spPr>
        <p:txBody>
          <a:bodyPr spcFirstLastPara="1" wrap="square" lIns="121900" tIns="121900" rIns="121900" bIns="121900" anchor="t" anchorCtr="0">
            <a:spAutoFit/>
          </a:bodyPr>
          <a:lstStyle/>
          <a:p>
            <a:r>
              <a:rPr lang="en" sz="1200">
                <a:solidFill>
                  <a:schemeClr val="lt1"/>
                </a:solidFill>
                <a:latin typeface="Poppins"/>
                <a:ea typeface="Poppins"/>
                <a:cs typeface="Poppins"/>
                <a:sym typeface="Poppins"/>
              </a:rPr>
              <a:t>What are the effects of my current parking policies on curb-side rotation?</a:t>
            </a:r>
            <a:endParaRPr sz="1200">
              <a:solidFill>
                <a:schemeClr val="lt1"/>
              </a:solidFill>
              <a:latin typeface="Poppins"/>
              <a:ea typeface="Poppins"/>
              <a:cs typeface="Poppins"/>
              <a:sym typeface="Poppins"/>
            </a:endParaRPr>
          </a:p>
        </p:txBody>
      </p:sp>
      <p:cxnSp>
        <p:nvCxnSpPr>
          <p:cNvPr id="722" name="Google Shape;722;p75"/>
          <p:cNvCxnSpPr>
            <a:stCxn id="718" idx="2"/>
            <a:endCxn id="723" idx="0"/>
          </p:cNvCxnSpPr>
          <p:nvPr/>
        </p:nvCxnSpPr>
        <p:spPr>
          <a:xfrm rot="5400000">
            <a:off x="7815256" y="537824"/>
            <a:ext cx="398222" cy="2340801"/>
          </a:xfrm>
          <a:prstGeom prst="bentConnector2">
            <a:avLst/>
          </a:prstGeom>
          <a:noFill/>
          <a:ln w="9525" cap="flat" cmpd="sng">
            <a:solidFill>
              <a:schemeClr val="lt1"/>
            </a:solidFill>
            <a:prstDash val="solid"/>
            <a:round/>
            <a:headEnd type="none" w="med" len="med"/>
            <a:tailEnd type="none" w="med" len="med"/>
          </a:ln>
        </p:spPr>
      </p:cxnSp>
      <p:sp>
        <p:nvSpPr>
          <p:cNvPr id="724" name="Google Shape;724;p75"/>
          <p:cNvSpPr txBox="1"/>
          <p:nvPr/>
        </p:nvSpPr>
        <p:spPr>
          <a:xfrm>
            <a:off x="8416967" y="3124200"/>
            <a:ext cx="606800" cy="533504"/>
          </a:xfrm>
          <a:prstGeom prst="rect">
            <a:avLst/>
          </a:prstGeom>
          <a:noFill/>
          <a:ln>
            <a:noFill/>
          </a:ln>
        </p:spPr>
        <p:txBody>
          <a:bodyPr spcFirstLastPara="1" wrap="square" lIns="121900" tIns="121900" rIns="121900" bIns="121900" anchor="t" anchorCtr="0">
            <a:spAutoFit/>
          </a:bodyPr>
          <a:lstStyle/>
          <a:p>
            <a:endParaRPr sz="1867">
              <a:latin typeface="Poppins Light"/>
              <a:ea typeface="Poppins Light"/>
              <a:cs typeface="Poppins Light"/>
              <a:sym typeface="Poppins Light"/>
            </a:endParaRPr>
          </a:p>
        </p:txBody>
      </p:sp>
      <p:cxnSp>
        <p:nvCxnSpPr>
          <p:cNvPr id="725" name="Google Shape;725;p75"/>
          <p:cNvCxnSpPr>
            <a:stCxn id="719" idx="1"/>
            <a:endCxn id="726" idx="3"/>
          </p:cNvCxnSpPr>
          <p:nvPr/>
        </p:nvCxnSpPr>
        <p:spPr>
          <a:xfrm rot="10800000" flipV="1">
            <a:off x="9023767" y="2304890"/>
            <a:ext cx="443600" cy="632162"/>
          </a:xfrm>
          <a:prstGeom prst="bentConnector3">
            <a:avLst>
              <a:gd name="adj1" fmla="val 50000"/>
            </a:avLst>
          </a:prstGeom>
          <a:noFill/>
          <a:ln w="9525" cap="flat" cmpd="sng">
            <a:solidFill>
              <a:schemeClr val="lt1"/>
            </a:solidFill>
            <a:prstDash val="solid"/>
            <a:round/>
            <a:headEnd type="none" w="med" len="med"/>
            <a:tailEnd type="none" w="med" len="med"/>
          </a:ln>
        </p:spPr>
      </p:cxnSp>
      <p:cxnSp>
        <p:nvCxnSpPr>
          <p:cNvPr id="727" name="Google Shape;727;p75"/>
          <p:cNvCxnSpPr>
            <a:stCxn id="721" idx="0"/>
            <a:endCxn id="723" idx="2"/>
          </p:cNvCxnSpPr>
          <p:nvPr/>
        </p:nvCxnSpPr>
        <p:spPr>
          <a:xfrm rot="16200000" flipV="1">
            <a:off x="7779967" y="4009167"/>
            <a:ext cx="406000" cy="2278400"/>
          </a:xfrm>
          <a:prstGeom prst="bentConnector2">
            <a:avLst/>
          </a:prstGeom>
          <a:noFill/>
          <a:ln w="9525" cap="flat" cmpd="sng">
            <a:solidFill>
              <a:schemeClr val="lt1"/>
            </a:solidFill>
            <a:prstDash val="solid"/>
            <a:round/>
            <a:headEnd type="none" w="med" len="med"/>
            <a:tailEnd type="none" w="med" len="med"/>
          </a:ln>
        </p:spPr>
      </p:cxnSp>
      <p:cxnSp>
        <p:nvCxnSpPr>
          <p:cNvPr id="728" name="Google Shape;728;p75"/>
          <p:cNvCxnSpPr>
            <a:stCxn id="720" idx="1"/>
            <a:endCxn id="724" idx="3"/>
          </p:cNvCxnSpPr>
          <p:nvPr/>
        </p:nvCxnSpPr>
        <p:spPr>
          <a:xfrm rot="10800000">
            <a:off x="9023767" y="3390953"/>
            <a:ext cx="493200" cy="471839"/>
          </a:xfrm>
          <a:prstGeom prst="bentConnector3">
            <a:avLst>
              <a:gd name="adj1" fmla="val 50000"/>
            </a:avLst>
          </a:prstGeom>
          <a:noFill/>
          <a:ln w="9525" cap="flat" cmpd="sng">
            <a:solidFill>
              <a:schemeClr val="lt1"/>
            </a:solidFill>
            <a:prstDash val="solid"/>
            <a:round/>
            <a:headEnd type="none" w="med" len="med"/>
            <a:tailEnd type="none" w="med" len="med"/>
          </a:ln>
        </p:spPr>
      </p:cxnSp>
      <p:grpSp>
        <p:nvGrpSpPr>
          <p:cNvPr id="729" name="Google Shape;729;p75"/>
          <p:cNvGrpSpPr/>
          <p:nvPr/>
        </p:nvGrpSpPr>
        <p:grpSpPr>
          <a:xfrm>
            <a:off x="5045511" y="2182658"/>
            <a:ext cx="3674811" cy="2241725"/>
            <a:chOff x="-1792100" y="1371513"/>
            <a:chExt cx="3935049" cy="2400476"/>
          </a:xfrm>
        </p:grpSpPr>
        <p:pic>
          <p:nvPicPr>
            <p:cNvPr id="730" name="Google Shape;730;p75"/>
            <p:cNvPicPr preferRelativeResize="0"/>
            <p:nvPr/>
          </p:nvPicPr>
          <p:blipFill>
            <a:blip r:embed="rId3">
              <a:alphaModFix/>
            </a:blip>
            <a:stretch>
              <a:fillRect/>
            </a:stretch>
          </p:blipFill>
          <p:spPr>
            <a:xfrm>
              <a:off x="-1792100" y="1371513"/>
              <a:ext cx="3935049" cy="2400476"/>
            </a:xfrm>
            <a:prstGeom prst="rect">
              <a:avLst/>
            </a:prstGeom>
            <a:noFill/>
            <a:ln>
              <a:noFill/>
            </a:ln>
          </p:spPr>
        </p:pic>
        <p:pic>
          <p:nvPicPr>
            <p:cNvPr id="731" name="Google Shape;731;p75"/>
            <p:cNvPicPr preferRelativeResize="0"/>
            <p:nvPr/>
          </p:nvPicPr>
          <p:blipFill>
            <a:blip r:embed="rId4">
              <a:alphaModFix/>
            </a:blip>
            <a:stretch>
              <a:fillRect/>
            </a:stretch>
          </p:blipFill>
          <p:spPr>
            <a:xfrm>
              <a:off x="1523700" y="1371734"/>
              <a:ext cx="435600" cy="169991"/>
            </a:xfrm>
            <a:prstGeom prst="rect">
              <a:avLst/>
            </a:prstGeom>
            <a:noFill/>
            <a:ln>
              <a:noFill/>
            </a:ln>
          </p:spPr>
        </p:pic>
      </p:grpSp>
      <p:sp>
        <p:nvSpPr>
          <p:cNvPr id="726" name="Google Shape;726;p75"/>
          <p:cNvSpPr txBox="1"/>
          <p:nvPr/>
        </p:nvSpPr>
        <p:spPr>
          <a:xfrm>
            <a:off x="8416967" y="2670300"/>
            <a:ext cx="606800" cy="533504"/>
          </a:xfrm>
          <a:prstGeom prst="rect">
            <a:avLst/>
          </a:prstGeom>
          <a:noFill/>
          <a:ln>
            <a:noFill/>
          </a:ln>
        </p:spPr>
        <p:txBody>
          <a:bodyPr spcFirstLastPara="1" wrap="square" lIns="121900" tIns="121900" rIns="121900" bIns="121900" anchor="t" anchorCtr="0">
            <a:spAutoFit/>
          </a:bodyPr>
          <a:lstStyle/>
          <a:p>
            <a:endParaRPr sz="1867">
              <a:latin typeface="Poppins Light"/>
              <a:ea typeface="Poppins Light"/>
              <a:cs typeface="Poppins Light"/>
              <a:sym typeface="Poppins Light"/>
            </a:endParaRPr>
          </a:p>
        </p:txBody>
      </p:sp>
      <p:pic>
        <p:nvPicPr>
          <p:cNvPr id="732" name="Google Shape;732;p75"/>
          <p:cNvPicPr preferRelativeResize="0"/>
          <p:nvPr/>
        </p:nvPicPr>
        <p:blipFill>
          <a:blip r:embed="rId4">
            <a:alphaModFix/>
          </a:blip>
          <a:stretch>
            <a:fillRect/>
          </a:stretch>
        </p:blipFill>
        <p:spPr>
          <a:xfrm>
            <a:off x="8132066" y="2193895"/>
            <a:ext cx="404935" cy="158024"/>
          </a:xfrm>
          <a:prstGeom prst="rect">
            <a:avLst/>
          </a:prstGeom>
          <a:noFill/>
          <a:ln>
            <a:noFill/>
          </a:ln>
        </p:spPr>
      </p:pic>
      <p:sp>
        <p:nvSpPr>
          <p:cNvPr id="733" name="Google Shape;733;p75"/>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fld id="{00000000-1234-1234-1234-123412341234}" type="slidenum">
              <a:rPr lang="en"/>
              <a:pPr/>
              <a:t>6</a:t>
            </a:fld>
            <a:endParaRPr/>
          </a:p>
        </p:txBody>
      </p:sp>
      <p:pic>
        <p:nvPicPr>
          <p:cNvPr id="734" name="Google Shape;734;p75"/>
          <p:cNvPicPr preferRelativeResize="0"/>
          <p:nvPr/>
        </p:nvPicPr>
        <p:blipFill>
          <a:blip r:embed="rId5">
            <a:alphaModFix/>
          </a:blip>
          <a:stretch>
            <a:fillRect/>
          </a:stretch>
        </p:blipFill>
        <p:spPr>
          <a:xfrm>
            <a:off x="4294328" y="1907718"/>
            <a:ext cx="5168760" cy="3038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77"/>
          <p:cNvSpPr/>
          <p:nvPr/>
        </p:nvSpPr>
        <p:spPr>
          <a:xfrm>
            <a:off x="6116400" y="-1890733"/>
            <a:ext cx="10144800" cy="10144800"/>
          </a:xfrm>
          <a:prstGeom prst="ellipse">
            <a:avLst/>
          </a:prstGeom>
          <a:solidFill>
            <a:schemeClr val="dk1"/>
          </a:solidFill>
          <a:ln>
            <a:noFill/>
          </a:ln>
        </p:spPr>
        <p:txBody>
          <a:bodyPr spcFirstLastPara="1" wrap="square" lIns="121900" tIns="121900" rIns="121900" bIns="121900" anchor="ctr" anchorCtr="0">
            <a:noAutofit/>
          </a:bodyPr>
          <a:lstStyle/>
          <a:p>
            <a:endParaRPr sz="1867"/>
          </a:p>
        </p:txBody>
      </p:sp>
      <p:sp>
        <p:nvSpPr>
          <p:cNvPr id="750" name="Google Shape;750;p77"/>
          <p:cNvSpPr txBox="1">
            <a:spLocks noGrp="1"/>
          </p:cNvSpPr>
          <p:nvPr>
            <p:ph type="title"/>
          </p:nvPr>
        </p:nvSpPr>
        <p:spPr>
          <a:xfrm>
            <a:off x="480733" y="401675"/>
            <a:ext cx="11178800" cy="1147200"/>
          </a:xfrm>
          <a:prstGeom prst="rect">
            <a:avLst/>
          </a:prstGeom>
        </p:spPr>
        <p:txBody>
          <a:bodyPr spcFirstLastPara="1" wrap="square" lIns="121900" tIns="121900" rIns="121900" bIns="121900" anchor="b" anchorCtr="0">
            <a:noAutofit/>
          </a:bodyPr>
          <a:lstStyle/>
          <a:p>
            <a:pPr>
              <a:lnSpc>
                <a:spcPct val="115000"/>
              </a:lnSpc>
            </a:pPr>
            <a:r>
              <a:rPr lang="en" sz="2267" b="0"/>
              <a:t>The operation</a:t>
            </a:r>
            <a:endParaRPr sz="2267" b="0"/>
          </a:p>
          <a:p>
            <a:r>
              <a:rPr lang="en" sz="2800"/>
              <a:t>Operational Parking Data</a:t>
            </a:r>
            <a:endParaRPr sz="2800"/>
          </a:p>
        </p:txBody>
      </p:sp>
      <p:sp>
        <p:nvSpPr>
          <p:cNvPr id="751" name="Google Shape;751;p77"/>
          <p:cNvSpPr txBox="1">
            <a:spLocks noGrp="1"/>
          </p:cNvSpPr>
          <p:nvPr>
            <p:ph type="body" idx="4294967295"/>
          </p:nvPr>
        </p:nvSpPr>
        <p:spPr>
          <a:xfrm>
            <a:off x="480733" y="1982967"/>
            <a:ext cx="3696000" cy="3996000"/>
          </a:xfrm>
          <a:prstGeom prst="rect">
            <a:avLst/>
          </a:prstGeom>
        </p:spPr>
        <p:txBody>
          <a:bodyPr spcFirstLastPara="1" wrap="square" lIns="121900" tIns="121900" rIns="121900" bIns="121900" anchor="t" anchorCtr="0">
            <a:noAutofit/>
          </a:bodyPr>
          <a:lstStyle/>
          <a:p>
            <a:pPr marL="0" indent="0">
              <a:lnSpc>
                <a:spcPct val="115000"/>
              </a:lnSpc>
              <a:spcBef>
                <a:spcPts val="0"/>
              </a:spcBef>
              <a:buNone/>
            </a:pPr>
            <a:r>
              <a:rPr lang="en" sz="1600">
                <a:solidFill>
                  <a:schemeClr val="dk1"/>
                </a:solidFill>
                <a:latin typeface="Poppins Medium"/>
                <a:ea typeface="Poppins Medium"/>
                <a:cs typeface="Poppins Medium"/>
                <a:sym typeface="Poppins Medium"/>
              </a:rPr>
              <a:t>Track</a:t>
            </a:r>
            <a:r>
              <a:rPr lang="en" sz="1467">
                <a:solidFill>
                  <a:srgbClr val="000000"/>
                </a:solidFill>
              </a:rPr>
              <a:t> your zoning, pricing, enforcement, revenue, and other operational data in light of your inventory and occupancy.</a:t>
            </a:r>
            <a:endParaRPr sz="2400" b="1">
              <a:solidFill>
                <a:schemeClr val="dk1"/>
              </a:solidFill>
              <a:latin typeface="Poppins"/>
              <a:ea typeface="Poppins"/>
              <a:cs typeface="Poppins"/>
              <a:sym typeface="Poppins"/>
            </a:endParaRPr>
          </a:p>
        </p:txBody>
      </p:sp>
      <p:sp>
        <p:nvSpPr>
          <p:cNvPr id="752" name="Google Shape;752;p77"/>
          <p:cNvSpPr txBox="1"/>
          <p:nvPr/>
        </p:nvSpPr>
        <p:spPr>
          <a:xfrm>
            <a:off x="7432067" y="5423168"/>
            <a:ext cx="3317200" cy="1049991"/>
          </a:xfrm>
          <a:prstGeom prst="rect">
            <a:avLst/>
          </a:prstGeom>
          <a:noFill/>
          <a:ln>
            <a:noFill/>
          </a:ln>
        </p:spPr>
        <p:txBody>
          <a:bodyPr spcFirstLastPara="1" wrap="square" lIns="121900" tIns="121900" rIns="121900" bIns="121900" anchor="t" anchorCtr="0">
            <a:spAutoFit/>
          </a:bodyPr>
          <a:lstStyle/>
          <a:p>
            <a:pPr marL="609585">
              <a:lnSpc>
                <a:spcPct val="115000"/>
              </a:lnSpc>
              <a:spcAft>
                <a:spcPts val="1333"/>
              </a:spcAft>
            </a:pPr>
            <a:r>
              <a:rPr lang="en" sz="1200">
                <a:solidFill>
                  <a:schemeClr val="lt1"/>
                </a:solidFill>
                <a:latin typeface="Poppins"/>
                <a:ea typeface="Poppins"/>
                <a:cs typeface="Poppins"/>
                <a:sym typeface="Poppins"/>
              </a:rPr>
              <a:t>Am I under-enforcing or over-enforcing in a particular location or time of the day?</a:t>
            </a:r>
            <a:endParaRPr sz="1200">
              <a:solidFill>
                <a:schemeClr val="lt1"/>
              </a:solidFill>
              <a:latin typeface="Poppins"/>
              <a:ea typeface="Poppins"/>
              <a:cs typeface="Poppins"/>
              <a:sym typeface="Poppins"/>
            </a:endParaRPr>
          </a:p>
        </p:txBody>
      </p:sp>
      <p:cxnSp>
        <p:nvCxnSpPr>
          <p:cNvPr id="753" name="Google Shape;753;p77"/>
          <p:cNvCxnSpPr/>
          <p:nvPr/>
        </p:nvCxnSpPr>
        <p:spPr>
          <a:xfrm rot="5400000" flipH="1">
            <a:off x="7797767" y="4026967"/>
            <a:ext cx="405200" cy="2243600"/>
          </a:xfrm>
          <a:prstGeom prst="bentConnector3">
            <a:avLst>
              <a:gd name="adj1" fmla="val 50016"/>
            </a:avLst>
          </a:prstGeom>
          <a:noFill/>
          <a:ln w="9525" cap="flat" cmpd="sng">
            <a:solidFill>
              <a:schemeClr val="lt1"/>
            </a:solidFill>
            <a:prstDash val="solid"/>
            <a:round/>
            <a:headEnd type="none" w="med" len="med"/>
            <a:tailEnd type="none" w="med" len="med"/>
          </a:ln>
        </p:spPr>
      </p:cxnSp>
      <p:cxnSp>
        <p:nvCxnSpPr>
          <p:cNvPr id="754" name="Google Shape;754;p77"/>
          <p:cNvCxnSpPr/>
          <p:nvPr/>
        </p:nvCxnSpPr>
        <p:spPr>
          <a:xfrm rot="5400000">
            <a:off x="7596967" y="784233"/>
            <a:ext cx="405200" cy="1841600"/>
          </a:xfrm>
          <a:prstGeom prst="bentConnector3">
            <a:avLst>
              <a:gd name="adj1" fmla="val 50015"/>
            </a:avLst>
          </a:prstGeom>
          <a:noFill/>
          <a:ln w="9525" cap="flat" cmpd="sng">
            <a:solidFill>
              <a:schemeClr val="lt1"/>
            </a:solidFill>
            <a:prstDash val="solid"/>
            <a:round/>
            <a:headEnd type="none" w="med" len="med"/>
            <a:tailEnd type="none" w="med" len="med"/>
          </a:ln>
        </p:spPr>
      </p:cxnSp>
      <p:sp>
        <p:nvSpPr>
          <p:cNvPr id="755" name="Google Shape;755;p77"/>
          <p:cNvSpPr txBox="1"/>
          <p:nvPr/>
        </p:nvSpPr>
        <p:spPr>
          <a:xfrm>
            <a:off x="7090667" y="362634"/>
            <a:ext cx="4000000" cy="1262356"/>
          </a:xfrm>
          <a:prstGeom prst="rect">
            <a:avLst/>
          </a:prstGeom>
          <a:noFill/>
          <a:ln>
            <a:noFill/>
          </a:ln>
        </p:spPr>
        <p:txBody>
          <a:bodyPr spcFirstLastPara="1" wrap="square" lIns="121900" tIns="121900" rIns="121900" bIns="121900" anchor="t" anchorCtr="0">
            <a:spAutoFit/>
          </a:bodyPr>
          <a:lstStyle/>
          <a:p>
            <a:pPr marL="609585">
              <a:lnSpc>
                <a:spcPct val="115000"/>
              </a:lnSpc>
              <a:spcAft>
                <a:spcPts val="1333"/>
              </a:spcAft>
            </a:pPr>
            <a:r>
              <a:rPr lang="en" sz="1200">
                <a:solidFill>
                  <a:schemeClr val="lt1"/>
                </a:solidFill>
                <a:latin typeface="Poppins"/>
                <a:ea typeface="Poppins"/>
                <a:cs typeface="Poppins"/>
                <a:sym typeface="Poppins"/>
              </a:rPr>
              <a:t>Can I show operational statistics for any part of the city and compare any time region to any other, with a click of a button?</a:t>
            </a:r>
            <a:endParaRPr sz="1200">
              <a:solidFill>
                <a:schemeClr val="lt1"/>
              </a:solidFill>
              <a:latin typeface="Poppins"/>
              <a:ea typeface="Poppins"/>
              <a:cs typeface="Poppins"/>
              <a:sym typeface="Poppins"/>
            </a:endParaRPr>
          </a:p>
        </p:txBody>
      </p:sp>
      <p:cxnSp>
        <p:nvCxnSpPr>
          <p:cNvPr id="756" name="Google Shape;756;p77"/>
          <p:cNvCxnSpPr/>
          <p:nvPr/>
        </p:nvCxnSpPr>
        <p:spPr>
          <a:xfrm flipH="1">
            <a:off x="9023767" y="2448667"/>
            <a:ext cx="443600" cy="488400"/>
          </a:xfrm>
          <a:prstGeom prst="bentConnector3">
            <a:avLst>
              <a:gd name="adj1" fmla="val 50000"/>
            </a:avLst>
          </a:prstGeom>
          <a:noFill/>
          <a:ln w="9525" cap="flat" cmpd="sng">
            <a:solidFill>
              <a:schemeClr val="lt1"/>
            </a:solidFill>
            <a:prstDash val="solid"/>
            <a:round/>
            <a:headEnd type="none" w="med" len="med"/>
            <a:tailEnd type="none" w="med" len="med"/>
          </a:ln>
        </p:spPr>
      </p:cxnSp>
      <p:cxnSp>
        <p:nvCxnSpPr>
          <p:cNvPr id="757" name="Google Shape;757;p77"/>
          <p:cNvCxnSpPr/>
          <p:nvPr/>
        </p:nvCxnSpPr>
        <p:spPr>
          <a:xfrm rot="10800000">
            <a:off x="9023767" y="3390900"/>
            <a:ext cx="493200" cy="502800"/>
          </a:xfrm>
          <a:prstGeom prst="bentConnector3">
            <a:avLst>
              <a:gd name="adj1" fmla="val 50000"/>
            </a:avLst>
          </a:prstGeom>
          <a:noFill/>
          <a:ln w="9525" cap="flat" cmpd="sng">
            <a:solidFill>
              <a:schemeClr val="lt1"/>
            </a:solidFill>
            <a:prstDash val="solid"/>
            <a:round/>
            <a:headEnd type="none" w="med" len="med"/>
            <a:tailEnd type="none" w="med" len="med"/>
          </a:ln>
        </p:spPr>
      </p:cxnSp>
      <p:sp>
        <p:nvSpPr>
          <p:cNvPr id="758" name="Google Shape;758;p77"/>
          <p:cNvSpPr txBox="1"/>
          <p:nvPr/>
        </p:nvSpPr>
        <p:spPr>
          <a:xfrm>
            <a:off x="9034499" y="1982968"/>
            <a:ext cx="2706800" cy="1049991"/>
          </a:xfrm>
          <a:prstGeom prst="rect">
            <a:avLst/>
          </a:prstGeom>
          <a:noFill/>
          <a:ln>
            <a:noFill/>
          </a:ln>
        </p:spPr>
        <p:txBody>
          <a:bodyPr spcFirstLastPara="1" wrap="square" lIns="121900" tIns="121900" rIns="121900" bIns="121900" anchor="t" anchorCtr="0">
            <a:spAutoFit/>
          </a:bodyPr>
          <a:lstStyle/>
          <a:p>
            <a:pPr marL="609585">
              <a:lnSpc>
                <a:spcPct val="115000"/>
              </a:lnSpc>
              <a:spcAft>
                <a:spcPts val="1333"/>
              </a:spcAft>
            </a:pPr>
            <a:r>
              <a:rPr lang="en" sz="1200">
                <a:solidFill>
                  <a:schemeClr val="lt1"/>
                </a:solidFill>
                <a:latin typeface="Poppins"/>
                <a:ea typeface="Poppins"/>
                <a:cs typeface="Poppins"/>
                <a:sym typeface="Poppins"/>
              </a:rPr>
              <a:t>Can I measure the seasonality of my parking transactions?</a:t>
            </a:r>
            <a:endParaRPr sz="1200">
              <a:solidFill>
                <a:schemeClr val="lt1"/>
              </a:solidFill>
              <a:latin typeface="Poppins"/>
              <a:ea typeface="Poppins"/>
              <a:cs typeface="Poppins"/>
              <a:sym typeface="Poppins"/>
            </a:endParaRPr>
          </a:p>
        </p:txBody>
      </p:sp>
      <p:sp>
        <p:nvSpPr>
          <p:cNvPr id="759" name="Google Shape;759;p77"/>
          <p:cNvSpPr txBox="1"/>
          <p:nvPr/>
        </p:nvSpPr>
        <p:spPr>
          <a:xfrm>
            <a:off x="9037901" y="3195018"/>
            <a:ext cx="2635600" cy="1687088"/>
          </a:xfrm>
          <a:prstGeom prst="rect">
            <a:avLst/>
          </a:prstGeom>
          <a:noFill/>
          <a:ln>
            <a:noFill/>
          </a:ln>
        </p:spPr>
        <p:txBody>
          <a:bodyPr spcFirstLastPara="1" wrap="square" lIns="121900" tIns="121900" rIns="121900" bIns="121900" anchor="t" anchorCtr="0">
            <a:spAutoFit/>
          </a:bodyPr>
          <a:lstStyle/>
          <a:p>
            <a:pPr marL="609585">
              <a:lnSpc>
                <a:spcPct val="115000"/>
              </a:lnSpc>
              <a:spcAft>
                <a:spcPts val="1333"/>
              </a:spcAft>
            </a:pPr>
            <a:r>
              <a:rPr lang="en" sz="1200">
                <a:solidFill>
                  <a:schemeClr val="lt1"/>
                </a:solidFill>
                <a:latin typeface="Poppins"/>
                <a:ea typeface="Poppins"/>
                <a:cs typeface="Poppins"/>
                <a:sym typeface="Poppins"/>
              </a:rPr>
              <a:t>Do I know the average parking time per area from a demand perspective? For a particular time of the day?</a:t>
            </a:r>
            <a:endParaRPr sz="1200">
              <a:solidFill>
                <a:schemeClr val="lt1"/>
              </a:solidFill>
              <a:latin typeface="Poppins"/>
              <a:ea typeface="Poppins"/>
              <a:cs typeface="Poppins"/>
              <a:sym typeface="Poppins"/>
            </a:endParaRPr>
          </a:p>
        </p:txBody>
      </p:sp>
      <p:sp>
        <p:nvSpPr>
          <p:cNvPr id="760" name="Google Shape;760;p77"/>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fld id="{00000000-1234-1234-1234-123412341234}" type="slidenum">
              <a:rPr lang="en"/>
              <a:pPr/>
              <a:t>7</a:t>
            </a:fld>
            <a:endParaRPr/>
          </a:p>
        </p:txBody>
      </p:sp>
      <p:pic>
        <p:nvPicPr>
          <p:cNvPr id="761" name="Google Shape;761;p77"/>
          <p:cNvPicPr preferRelativeResize="0"/>
          <p:nvPr/>
        </p:nvPicPr>
        <p:blipFill>
          <a:blip r:embed="rId3">
            <a:alphaModFix/>
          </a:blip>
          <a:stretch>
            <a:fillRect/>
          </a:stretch>
        </p:blipFill>
        <p:spPr>
          <a:xfrm>
            <a:off x="5052665" y="2209228"/>
            <a:ext cx="3667699" cy="2257661"/>
          </a:xfrm>
          <a:prstGeom prst="rect">
            <a:avLst/>
          </a:prstGeom>
          <a:noFill/>
          <a:ln>
            <a:noFill/>
          </a:ln>
        </p:spPr>
      </p:pic>
      <p:pic>
        <p:nvPicPr>
          <p:cNvPr id="762" name="Google Shape;762;p77"/>
          <p:cNvPicPr preferRelativeResize="0"/>
          <p:nvPr/>
        </p:nvPicPr>
        <p:blipFill rotWithShape="1">
          <a:blip r:embed="rId4">
            <a:alphaModFix/>
          </a:blip>
          <a:srcRect b="10"/>
          <a:stretch/>
        </p:blipFill>
        <p:spPr>
          <a:xfrm>
            <a:off x="8050867" y="2199032"/>
            <a:ext cx="493200" cy="192451"/>
          </a:xfrm>
          <a:prstGeom prst="rect">
            <a:avLst/>
          </a:prstGeom>
          <a:noFill/>
          <a:ln>
            <a:noFill/>
          </a:ln>
        </p:spPr>
      </p:pic>
      <p:pic>
        <p:nvPicPr>
          <p:cNvPr id="763" name="Google Shape;763;p77"/>
          <p:cNvPicPr preferRelativeResize="0"/>
          <p:nvPr/>
        </p:nvPicPr>
        <p:blipFill>
          <a:blip r:embed="rId5">
            <a:alphaModFix/>
          </a:blip>
          <a:stretch>
            <a:fillRect/>
          </a:stretch>
        </p:blipFill>
        <p:spPr>
          <a:xfrm>
            <a:off x="4294328" y="1907718"/>
            <a:ext cx="5168760" cy="30383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p78"/>
          <p:cNvGrpSpPr/>
          <p:nvPr/>
        </p:nvGrpSpPr>
        <p:grpSpPr>
          <a:xfrm>
            <a:off x="1370905" y="1909751"/>
            <a:ext cx="5226851" cy="3179669"/>
            <a:chOff x="1023863" y="1301238"/>
            <a:chExt cx="4177025" cy="2541025"/>
          </a:xfrm>
        </p:grpSpPr>
        <p:pic>
          <p:nvPicPr>
            <p:cNvPr id="769" name="Google Shape;769;p78"/>
            <p:cNvPicPr preferRelativeResize="0"/>
            <p:nvPr/>
          </p:nvPicPr>
          <p:blipFill>
            <a:blip r:embed="rId3">
              <a:alphaModFix/>
            </a:blip>
            <a:stretch>
              <a:fillRect/>
            </a:stretch>
          </p:blipFill>
          <p:spPr>
            <a:xfrm>
              <a:off x="1023863" y="1301238"/>
              <a:ext cx="4177025" cy="2541025"/>
            </a:xfrm>
            <a:prstGeom prst="rect">
              <a:avLst/>
            </a:prstGeom>
            <a:noFill/>
            <a:ln>
              <a:noFill/>
            </a:ln>
          </p:spPr>
        </p:pic>
        <p:pic>
          <p:nvPicPr>
            <p:cNvPr id="770" name="Google Shape;770;p78"/>
            <p:cNvPicPr preferRelativeResize="0"/>
            <p:nvPr/>
          </p:nvPicPr>
          <p:blipFill>
            <a:blip r:embed="rId4">
              <a:alphaModFix/>
            </a:blip>
            <a:stretch>
              <a:fillRect/>
            </a:stretch>
          </p:blipFill>
          <p:spPr>
            <a:xfrm>
              <a:off x="4668875" y="1301261"/>
              <a:ext cx="435600" cy="169991"/>
            </a:xfrm>
            <a:prstGeom prst="rect">
              <a:avLst/>
            </a:prstGeom>
            <a:noFill/>
            <a:ln>
              <a:noFill/>
            </a:ln>
          </p:spPr>
        </p:pic>
      </p:grpSp>
      <p:pic>
        <p:nvPicPr>
          <p:cNvPr id="771" name="Google Shape;771;p78"/>
          <p:cNvPicPr preferRelativeResize="0"/>
          <p:nvPr/>
        </p:nvPicPr>
        <p:blipFill>
          <a:blip r:embed="rId5">
            <a:alphaModFix/>
          </a:blip>
          <a:stretch>
            <a:fillRect/>
          </a:stretch>
        </p:blipFill>
        <p:spPr>
          <a:xfrm>
            <a:off x="277533" y="1465818"/>
            <a:ext cx="7413600" cy="4357833"/>
          </a:xfrm>
          <a:prstGeom prst="rect">
            <a:avLst/>
          </a:prstGeom>
          <a:noFill/>
          <a:ln>
            <a:noFill/>
          </a:ln>
        </p:spPr>
      </p:pic>
      <p:sp>
        <p:nvSpPr>
          <p:cNvPr id="772" name="Google Shape;772;p78"/>
          <p:cNvSpPr txBox="1">
            <a:spLocks noGrp="1"/>
          </p:cNvSpPr>
          <p:nvPr>
            <p:ph type="sldNum" idx="12"/>
          </p:nvPr>
        </p:nvSpPr>
        <p:spPr>
          <a:xfrm>
            <a:off x="11579833" y="6194233"/>
            <a:ext cx="580800" cy="580800"/>
          </a:xfrm>
          <a:prstGeom prst="rect">
            <a:avLst/>
          </a:prstGeom>
        </p:spPr>
        <p:txBody>
          <a:bodyPr spcFirstLastPara="1" wrap="square" lIns="121900" tIns="121900" rIns="121900" bIns="121900" anchor="ctr" anchorCtr="0">
            <a:noAutofit/>
          </a:bodyPr>
          <a:lstStyle/>
          <a:p>
            <a:fld id="{00000000-1234-1234-1234-123412341234}" type="slidenum">
              <a:rPr lang="en"/>
              <a:pPr/>
              <a:t>8</a:t>
            </a:fld>
            <a:endParaRPr/>
          </a:p>
        </p:txBody>
      </p:sp>
      <p:sp>
        <p:nvSpPr>
          <p:cNvPr id="773" name="Google Shape;773;p78"/>
          <p:cNvSpPr txBox="1">
            <a:spLocks noGrp="1"/>
          </p:cNvSpPr>
          <p:nvPr>
            <p:ph type="body" idx="4294967295"/>
          </p:nvPr>
        </p:nvSpPr>
        <p:spPr>
          <a:xfrm>
            <a:off x="7312233" y="1107333"/>
            <a:ext cx="3891600" cy="4513200"/>
          </a:xfrm>
          <a:prstGeom prst="rect">
            <a:avLst/>
          </a:prstGeom>
        </p:spPr>
        <p:txBody>
          <a:bodyPr spcFirstLastPara="1" wrap="square" lIns="121900" tIns="121900" rIns="121900" bIns="121900" anchor="ctr" anchorCtr="0">
            <a:noAutofit/>
          </a:bodyPr>
          <a:lstStyle/>
          <a:p>
            <a:pPr marL="0" indent="0">
              <a:spcBef>
                <a:spcPts val="800"/>
              </a:spcBef>
              <a:buNone/>
            </a:pPr>
            <a:r>
              <a:rPr lang="en" sz="1467">
                <a:solidFill>
                  <a:schemeClr val="dk1"/>
                </a:solidFill>
                <a:latin typeface="Poppins Medium"/>
                <a:ea typeface="Poppins Medium"/>
                <a:cs typeface="Poppins Medium"/>
                <a:sym typeface="Poppins Medium"/>
              </a:rPr>
              <a:t>Capabilities:</a:t>
            </a:r>
            <a:endParaRPr sz="1333">
              <a:solidFill>
                <a:schemeClr val="dk1"/>
              </a:solidFill>
            </a:endParaRPr>
          </a:p>
          <a:p>
            <a:pPr marL="609585" indent="-389457">
              <a:lnSpc>
                <a:spcPct val="115000"/>
              </a:lnSpc>
              <a:spcBef>
                <a:spcPts val="1333"/>
              </a:spcBef>
              <a:buSzPts val="1000"/>
            </a:pPr>
            <a:r>
              <a:rPr lang="en" sz="1333">
                <a:solidFill>
                  <a:srgbClr val="000000"/>
                </a:solidFill>
                <a:highlight>
                  <a:srgbClr val="FEFEFE"/>
                </a:highlight>
              </a:rPr>
              <a:t>Visualise enforcement and quick transaction checks when handling fine appeals.</a:t>
            </a:r>
            <a:endParaRPr sz="1333">
              <a:solidFill>
                <a:srgbClr val="000000"/>
              </a:solidFill>
              <a:highlight>
                <a:srgbClr val="FEFEFE"/>
              </a:highlight>
            </a:endParaRPr>
          </a:p>
          <a:p>
            <a:pPr marL="609585" indent="0">
              <a:lnSpc>
                <a:spcPct val="115000"/>
              </a:lnSpc>
              <a:spcBef>
                <a:spcPts val="0"/>
              </a:spcBef>
              <a:buNone/>
            </a:pPr>
            <a:endParaRPr sz="1333">
              <a:solidFill>
                <a:srgbClr val="000000"/>
              </a:solidFill>
              <a:highlight>
                <a:srgbClr val="FEFEFE"/>
              </a:highlight>
            </a:endParaRPr>
          </a:p>
          <a:p>
            <a:pPr marL="609585" indent="-389457">
              <a:lnSpc>
                <a:spcPct val="115000"/>
              </a:lnSpc>
              <a:spcBef>
                <a:spcPts val="0"/>
              </a:spcBef>
              <a:buSzPts val="1000"/>
            </a:pPr>
            <a:r>
              <a:rPr lang="en" sz="1333">
                <a:solidFill>
                  <a:srgbClr val="F1287E"/>
                </a:solidFill>
                <a:highlight>
                  <a:srgbClr val="FEFEFE"/>
                </a:highlight>
                <a:latin typeface="Poppins"/>
                <a:ea typeface="Poppins"/>
                <a:cs typeface="Poppins"/>
                <a:sym typeface="Poppins"/>
              </a:rPr>
              <a:t>Financial </a:t>
            </a:r>
            <a:r>
              <a:rPr lang="en" sz="1333">
                <a:solidFill>
                  <a:srgbClr val="000000"/>
                </a:solidFill>
                <a:highlight>
                  <a:srgbClr val="FEFEFE"/>
                </a:highlight>
              </a:rPr>
              <a:t>and</a:t>
            </a:r>
            <a:r>
              <a:rPr lang="en" sz="1333">
                <a:solidFill>
                  <a:srgbClr val="F1287E"/>
                </a:solidFill>
                <a:highlight>
                  <a:srgbClr val="FEFEFE"/>
                </a:highlight>
              </a:rPr>
              <a:t> </a:t>
            </a:r>
            <a:r>
              <a:rPr lang="en" sz="1333">
                <a:solidFill>
                  <a:srgbClr val="F1287E"/>
                </a:solidFill>
                <a:highlight>
                  <a:srgbClr val="FEFEFE"/>
                </a:highlight>
                <a:latin typeface="Poppins"/>
                <a:ea typeface="Poppins"/>
                <a:cs typeface="Poppins"/>
                <a:sym typeface="Poppins"/>
              </a:rPr>
              <a:t>operational</a:t>
            </a:r>
            <a:r>
              <a:rPr lang="en" sz="1333">
                <a:solidFill>
                  <a:srgbClr val="000000"/>
                </a:solidFill>
                <a:highlight>
                  <a:srgbClr val="FEFEFE"/>
                </a:highlight>
              </a:rPr>
              <a:t> overview of the city today and parking behavioural patterns.</a:t>
            </a:r>
            <a:endParaRPr sz="1333">
              <a:solidFill>
                <a:srgbClr val="000000"/>
              </a:solidFill>
              <a:highlight>
                <a:srgbClr val="FEFEFE"/>
              </a:highlight>
            </a:endParaRPr>
          </a:p>
          <a:p>
            <a:pPr marL="609585" indent="0">
              <a:lnSpc>
                <a:spcPct val="115000"/>
              </a:lnSpc>
              <a:spcBef>
                <a:spcPts val="0"/>
              </a:spcBef>
              <a:buNone/>
            </a:pPr>
            <a:endParaRPr sz="1333">
              <a:solidFill>
                <a:srgbClr val="000000"/>
              </a:solidFill>
              <a:highlight>
                <a:srgbClr val="FEFEFE"/>
              </a:highlight>
            </a:endParaRPr>
          </a:p>
          <a:p>
            <a:pPr marL="609585" indent="-389457">
              <a:lnSpc>
                <a:spcPct val="115000"/>
              </a:lnSpc>
              <a:spcBef>
                <a:spcPts val="0"/>
              </a:spcBef>
              <a:buSzPts val="1000"/>
            </a:pPr>
            <a:r>
              <a:rPr lang="en" sz="1333">
                <a:solidFill>
                  <a:srgbClr val="000000"/>
                </a:solidFill>
                <a:highlight>
                  <a:srgbClr val="FEFEFE"/>
                </a:highlight>
              </a:rPr>
              <a:t>Gain insight on the</a:t>
            </a:r>
            <a:r>
              <a:rPr lang="en" sz="1333">
                <a:solidFill>
                  <a:srgbClr val="F1287E"/>
                </a:solidFill>
                <a:highlight>
                  <a:srgbClr val="FEFEFE"/>
                </a:highlight>
                <a:latin typeface="Poppins"/>
                <a:ea typeface="Poppins"/>
                <a:cs typeface="Poppins"/>
                <a:sym typeface="Poppins"/>
              </a:rPr>
              <a:t> next steps</a:t>
            </a:r>
            <a:r>
              <a:rPr lang="en" sz="1333">
                <a:solidFill>
                  <a:srgbClr val="000000"/>
                </a:solidFill>
                <a:highlight>
                  <a:srgbClr val="FEFEFE"/>
                </a:highlight>
              </a:rPr>
              <a:t> to </a:t>
            </a:r>
            <a:r>
              <a:rPr lang="en" sz="1333">
                <a:solidFill>
                  <a:srgbClr val="F1287E"/>
                </a:solidFill>
                <a:highlight>
                  <a:srgbClr val="FEFEFE"/>
                </a:highlight>
                <a:latin typeface="Poppins"/>
                <a:ea typeface="Poppins"/>
                <a:cs typeface="Poppins"/>
                <a:sym typeface="Poppins"/>
              </a:rPr>
              <a:t>optimise, estimate</a:t>
            </a:r>
            <a:r>
              <a:rPr lang="en" sz="1333">
                <a:solidFill>
                  <a:srgbClr val="F1287E"/>
                </a:solidFill>
                <a:highlight>
                  <a:srgbClr val="FEFEFE"/>
                </a:highlight>
              </a:rPr>
              <a:t> </a:t>
            </a:r>
            <a:r>
              <a:rPr lang="en" sz="1333">
                <a:solidFill>
                  <a:srgbClr val="000000"/>
                </a:solidFill>
                <a:highlight>
                  <a:srgbClr val="FEFEFE"/>
                </a:highlight>
              </a:rPr>
              <a:t>and</a:t>
            </a:r>
            <a:r>
              <a:rPr lang="en" sz="1333">
                <a:solidFill>
                  <a:srgbClr val="F1287E"/>
                </a:solidFill>
                <a:highlight>
                  <a:srgbClr val="FEFEFE"/>
                </a:highlight>
              </a:rPr>
              <a:t> </a:t>
            </a:r>
            <a:r>
              <a:rPr lang="en" sz="1333">
                <a:solidFill>
                  <a:srgbClr val="F1287E"/>
                </a:solidFill>
                <a:highlight>
                  <a:srgbClr val="FEFEFE"/>
                </a:highlight>
                <a:latin typeface="Poppins"/>
                <a:ea typeface="Poppins"/>
                <a:cs typeface="Poppins"/>
                <a:sym typeface="Poppins"/>
              </a:rPr>
              <a:t>measure the impact </a:t>
            </a:r>
            <a:r>
              <a:rPr lang="en" sz="1333">
                <a:solidFill>
                  <a:srgbClr val="000000"/>
                </a:solidFill>
                <a:highlight>
                  <a:srgbClr val="FEFEFE"/>
                </a:highlight>
              </a:rPr>
              <a:t>of actions on key metrics.</a:t>
            </a:r>
            <a:endParaRPr sz="1333">
              <a:solidFill>
                <a:srgbClr val="000000"/>
              </a:solidFill>
            </a:endParaRPr>
          </a:p>
        </p:txBody>
      </p:sp>
      <p:sp>
        <p:nvSpPr>
          <p:cNvPr id="774" name="Google Shape;774;p78"/>
          <p:cNvSpPr txBox="1">
            <a:spLocks noGrp="1"/>
          </p:cNvSpPr>
          <p:nvPr>
            <p:ph type="title"/>
          </p:nvPr>
        </p:nvSpPr>
        <p:spPr>
          <a:xfrm>
            <a:off x="480733" y="401675"/>
            <a:ext cx="11178800" cy="1147200"/>
          </a:xfrm>
          <a:prstGeom prst="rect">
            <a:avLst/>
          </a:prstGeom>
        </p:spPr>
        <p:txBody>
          <a:bodyPr spcFirstLastPara="1" wrap="square" lIns="121900" tIns="121900" rIns="121900" bIns="121900" anchor="b" anchorCtr="0">
            <a:noAutofit/>
          </a:bodyPr>
          <a:lstStyle/>
          <a:p>
            <a:pPr>
              <a:lnSpc>
                <a:spcPct val="115000"/>
              </a:lnSpc>
            </a:pPr>
            <a:r>
              <a:rPr lang="en" sz="2267" b="0"/>
              <a:t>The operation</a:t>
            </a:r>
            <a:endParaRPr sz="2267" b="0"/>
          </a:p>
          <a:p>
            <a:r>
              <a:rPr lang="en" sz="2800"/>
              <a:t>Operational Parking Data</a:t>
            </a:r>
            <a:endParaRPr sz="2800"/>
          </a:p>
        </p:txBody>
      </p:sp>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syPark Template">
  <a:themeElements>
    <a:clrScheme name="Custom 347">
      <a:dk1>
        <a:srgbClr val="F1287E"/>
      </a:dk1>
      <a:lt1>
        <a:srgbClr val="FFFFFF"/>
      </a:lt1>
      <a:dk2>
        <a:srgbClr val="992B82"/>
      </a:dk2>
      <a:lt2>
        <a:srgbClr val="666666"/>
      </a:lt2>
      <a:accent1>
        <a:srgbClr val="F1287E"/>
      </a:accent1>
      <a:accent2>
        <a:srgbClr val="992B82"/>
      </a:accent2>
      <a:accent3>
        <a:srgbClr val="6D9EEB"/>
      </a:accent3>
      <a:accent4>
        <a:srgbClr val="93C47D"/>
      </a:accent4>
      <a:accent5>
        <a:srgbClr val="F6B26B"/>
      </a:accent5>
      <a:accent6>
        <a:srgbClr val="FEE9F2"/>
      </a:accent6>
      <a:hlink>
        <a:srgbClr val="F1287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806</Words>
  <Application>Microsoft Office PowerPoint</Application>
  <PresentationFormat>Widescreen</PresentationFormat>
  <Paragraphs>101</Paragraphs>
  <Slides>8</Slides>
  <Notes>8</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8</vt:i4>
      </vt:variant>
    </vt:vector>
  </HeadingPairs>
  <TitlesOfParts>
    <vt:vector size="18" baseType="lpstr">
      <vt:lpstr>Calibri</vt:lpstr>
      <vt:lpstr>Tahoma</vt:lpstr>
      <vt:lpstr>Poppins Medium</vt:lpstr>
      <vt:lpstr>Century Gothic</vt:lpstr>
      <vt:lpstr>Poppins SemiBold</vt:lpstr>
      <vt:lpstr>Arial</vt:lpstr>
      <vt:lpstr>Poppins</vt:lpstr>
      <vt:lpstr>Poppins Light</vt:lpstr>
      <vt:lpstr>Office</vt:lpstr>
      <vt:lpstr>EasyPark Template</vt:lpstr>
      <vt:lpstr>PowerPoint-præsentation</vt:lpstr>
      <vt:lpstr>The problem of mismanaged parking space</vt:lpstr>
      <vt:lpstr>Helping cities make better policies</vt:lpstr>
      <vt:lpstr>PowerPoint-præsentation</vt:lpstr>
      <vt:lpstr>The supply Parking inventory</vt:lpstr>
      <vt:lpstr>The demand Parking Occupancy</vt:lpstr>
      <vt:lpstr>The operation Operational Parking Data</vt:lpstr>
      <vt:lpstr>The operation Operational Parking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Bundesverband Parken</dc:creator>
  <cp:lastModifiedBy>Morten Hother Sørensen</cp:lastModifiedBy>
  <cp:revision>4</cp:revision>
  <dcterms:created xsi:type="dcterms:W3CDTF">2022-02-16T14:24:33Z</dcterms:created>
  <dcterms:modified xsi:type="dcterms:W3CDTF">2022-03-01T21:08:38Z</dcterms:modified>
</cp:coreProperties>
</file>